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6" r:id="rId1"/>
    <p:sldMasterId id="2147483676" r:id="rId2"/>
    <p:sldMasterId id="2147483696" r:id="rId3"/>
  </p:sldMasterIdLst>
  <p:notesMasterIdLst>
    <p:notesMasterId r:id="rId11"/>
  </p:notesMasterIdLst>
  <p:sldIdLst>
    <p:sldId id="351" r:id="rId4"/>
    <p:sldId id="341" r:id="rId5"/>
    <p:sldId id="282" r:id="rId6"/>
    <p:sldId id="384" r:id="rId7"/>
    <p:sldId id="385" r:id="rId8"/>
    <p:sldId id="386" r:id="rId9"/>
    <p:sldId id="383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812FD-766F-44CF-8EA2-605AA26B0652}" type="datetimeFigureOut">
              <a:rPr lang="es-PE" smtClean="0"/>
              <a:t>28/03/2025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374CD-A60E-4B5E-8EFC-CFFBD382FB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0364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13857"/>
                </a:solidFill>
                <a:latin typeface="Arial" pitchFamily="34" charset="0"/>
                <a:cs typeface="Arial" pitchFamily="34" charset="0"/>
              </a:rPr>
              <a:t>slidesppt.net</a:t>
            </a:r>
            <a:endParaRPr lang="ko-KR" altLang="en-US" sz="1200" dirty="0">
              <a:solidFill>
                <a:srgbClr val="013857"/>
              </a:solidFill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4B171F-F3A5-4D2F-AB4F-BB8D7F57C49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DA0E-7E25-E118-9532-57855F625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ED330FE-E5FA-2D58-46B5-124ADD6DD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FDAE71A-379D-B1C9-0D92-D1204324F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13857"/>
                </a:solidFill>
                <a:latin typeface="Arial" pitchFamily="34" charset="0"/>
                <a:cs typeface="Arial" pitchFamily="34" charset="0"/>
              </a:rPr>
              <a:t>slidesppt.net</a:t>
            </a:r>
            <a:endParaRPr lang="ko-KR" altLang="en-US" sz="1200" dirty="0">
              <a:solidFill>
                <a:srgbClr val="013857"/>
              </a:solidFill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5DF018-C455-E06D-FC62-7C63ED4F1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4B171F-F3A5-4D2F-AB4F-BB8D7F57C49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23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22E6-3792-DE8A-8FEC-F52939A07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1C9C39E-731F-607F-69E7-27D1108AB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0BBD421-7AEC-F07F-4776-250E16931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13857"/>
                </a:solidFill>
                <a:latin typeface="Arial" pitchFamily="34" charset="0"/>
                <a:cs typeface="Arial" pitchFamily="34" charset="0"/>
              </a:rPr>
              <a:t>slidesppt.net</a:t>
            </a:r>
            <a:endParaRPr lang="ko-KR" altLang="en-US" sz="1200" dirty="0">
              <a:solidFill>
                <a:srgbClr val="013857"/>
              </a:solidFill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EA2D55-A6AC-F86A-E63B-861D9D94A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4B171F-F3A5-4D2F-AB4F-BB8D7F57C49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26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8DF60-10EB-2A3E-7A91-C53AC532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CFD2048-41DF-D84F-C740-C77F49097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CACD4AE-9257-82DA-A469-0D1DFC099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13857"/>
                </a:solidFill>
                <a:latin typeface="Arial" pitchFamily="34" charset="0"/>
                <a:cs typeface="Arial" pitchFamily="34" charset="0"/>
              </a:rPr>
              <a:t>slidesppt.net</a:t>
            </a:r>
            <a:endParaRPr lang="ko-KR" altLang="en-US" sz="1200" dirty="0">
              <a:solidFill>
                <a:srgbClr val="013857"/>
              </a:solidFill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A1570E-B54E-2456-8D5A-8743A950C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4B171F-F3A5-4D2F-AB4F-BB8D7F57C49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60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126625" y="825559"/>
            <a:ext cx="1379600" cy="119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666132" y="2540316"/>
            <a:ext cx="1528000" cy="1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734933" y="2780800"/>
            <a:ext cx="8376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Nixie One"/>
              <a:buChar char="◇"/>
              <a:defRPr sz="3200">
                <a:latin typeface="Nixie One"/>
                <a:ea typeface="Nixie One"/>
                <a:cs typeface="Nixie One"/>
                <a:sym typeface="Nixie One"/>
              </a:defRPr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3200">
                <a:latin typeface="Nixie One"/>
                <a:ea typeface="Nixie One"/>
                <a:cs typeface="Nixie One"/>
                <a:sym typeface="Nixie One"/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3200">
                <a:latin typeface="Nixie One"/>
                <a:ea typeface="Nixie One"/>
                <a:cs typeface="Nixie One"/>
                <a:sym typeface="Nixie One"/>
              </a:defRPr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3200">
                <a:latin typeface="Nixie One"/>
                <a:ea typeface="Nixie One"/>
                <a:cs typeface="Nixie One"/>
                <a:sym typeface="Nixie One"/>
              </a:defRPr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3200">
                <a:latin typeface="Nixie One"/>
                <a:ea typeface="Nixie One"/>
                <a:cs typeface="Nixie One"/>
                <a:sym typeface="Nixie One"/>
              </a:defRPr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3200">
                <a:latin typeface="Nixie One"/>
                <a:ea typeface="Nixie One"/>
                <a:cs typeface="Nixie One"/>
                <a:sym typeface="Nixie One"/>
              </a:defRPr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3200">
                <a:latin typeface="Nixie One"/>
                <a:ea typeface="Nixie One"/>
                <a:cs typeface="Nixie One"/>
                <a:sym typeface="Nixie One"/>
              </a:defRPr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3200">
                <a:latin typeface="Nixie One"/>
                <a:ea typeface="Nixie One"/>
                <a:cs typeface="Nixie One"/>
                <a:sym typeface="Nixie One"/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32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65101" y="37487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50900" y="42569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1003299" y="1602400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876300" y="5840233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6" name="Google Shape;96;p4"/>
          <p:cNvGrpSpPr/>
          <p:nvPr/>
        </p:nvGrpSpPr>
        <p:grpSpPr>
          <a:xfrm>
            <a:off x="1315779" y="1859358"/>
            <a:ext cx="468272" cy="43288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70801" y="4030370"/>
            <a:ext cx="221415" cy="38360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" name="Google Shape;100;p4"/>
          <p:cNvGrpSpPr/>
          <p:nvPr/>
        </p:nvGrpSpPr>
        <p:grpSpPr>
          <a:xfrm>
            <a:off x="394305" y="1170275"/>
            <a:ext cx="329959" cy="523069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639312" y="4413975"/>
            <a:ext cx="457176" cy="466757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723899" y="48162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972000" y="566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53403" y="5328033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548267" y="344833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4"/>
          <p:cNvSpPr/>
          <p:nvPr/>
        </p:nvSpPr>
        <p:spPr>
          <a:xfrm>
            <a:off x="1105118" y="5124277"/>
            <a:ext cx="330764" cy="33074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9" name="Google Shape;119;p4"/>
          <p:cNvGrpSpPr/>
          <p:nvPr/>
        </p:nvGrpSpPr>
        <p:grpSpPr>
          <a:xfrm>
            <a:off x="89456" y="2242253"/>
            <a:ext cx="607499" cy="582739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93235" y="5619333"/>
            <a:ext cx="399936" cy="363784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4"/>
          <p:cNvSpPr txBox="1"/>
          <p:nvPr/>
        </p:nvSpPr>
        <p:spPr>
          <a:xfrm>
            <a:off x="125333" y="257277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6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425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10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862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05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1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727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4261747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143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586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7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10218233" y="4913077"/>
            <a:ext cx="1379600" cy="119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2310267" y="2314133"/>
            <a:ext cx="6592400" cy="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2310267" y="3006833"/>
            <a:ext cx="6592400" cy="22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11315699" y="56410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10833099" y="6154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10428464" y="3913867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11315700" y="4682900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2" name="Google Shape;142;p5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>
            <a:off x="11696918" y="5949077"/>
            <a:ext cx="330764" cy="33074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7" name="Google Shape;147;p5"/>
          <p:cNvGrpSpPr/>
          <p:nvPr/>
        </p:nvGrpSpPr>
        <p:grpSpPr>
          <a:xfrm>
            <a:off x="9805423" y="4568953"/>
            <a:ext cx="607499" cy="582739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10775101" y="4205167"/>
            <a:ext cx="399936" cy="363784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5" name="Google Shape;155;p5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6400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438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466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944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7059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682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821914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05667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ángulo 8">
            <a:extLst>
              <a:ext uri="{FF2B5EF4-FFF2-40B4-BE49-F238E27FC236}">
                <a16:creationId xmlns:a16="http://schemas.microsoft.com/office/drawing/2014/main" id="{6CAF1DDB-0129-43D3-8119-99C3247BE927}"/>
              </a:ext>
            </a:extLst>
          </p:cNvPr>
          <p:cNvSpPr/>
          <p:nvPr userDrawn="1"/>
        </p:nvSpPr>
        <p:spPr>
          <a:xfrm>
            <a:off x="-4843" y="1045188"/>
            <a:ext cx="9137732" cy="157078"/>
          </a:xfrm>
          <a:custGeom>
            <a:avLst/>
            <a:gdLst>
              <a:gd name="connsiteX0" fmla="*/ 0 w 9115507"/>
              <a:gd name="connsiteY0" fmla="*/ 0 h 45719"/>
              <a:gd name="connsiteX1" fmla="*/ 9115507 w 9115507"/>
              <a:gd name="connsiteY1" fmla="*/ 0 h 45719"/>
              <a:gd name="connsiteX2" fmla="*/ 9115507 w 9115507"/>
              <a:gd name="connsiteY2" fmla="*/ 45719 h 45719"/>
              <a:gd name="connsiteX3" fmla="*/ 0 w 9115507"/>
              <a:gd name="connsiteY3" fmla="*/ 45719 h 45719"/>
              <a:gd name="connsiteX4" fmla="*/ 0 w 9115507"/>
              <a:gd name="connsiteY4" fmla="*/ 0 h 45719"/>
              <a:gd name="connsiteX0" fmla="*/ 0 w 9132969"/>
              <a:gd name="connsiteY0" fmla="*/ 0 h 47307"/>
              <a:gd name="connsiteX1" fmla="*/ 9115507 w 9132969"/>
              <a:gd name="connsiteY1" fmla="*/ 0 h 47307"/>
              <a:gd name="connsiteX2" fmla="*/ 9132969 w 9132969"/>
              <a:gd name="connsiteY2" fmla="*/ 47307 h 47307"/>
              <a:gd name="connsiteX3" fmla="*/ 0 w 9132969"/>
              <a:gd name="connsiteY3" fmla="*/ 45719 h 47307"/>
              <a:gd name="connsiteX4" fmla="*/ 0 w 9132969"/>
              <a:gd name="connsiteY4" fmla="*/ 0 h 47307"/>
              <a:gd name="connsiteX0" fmla="*/ 0 w 9137732"/>
              <a:gd name="connsiteY0" fmla="*/ 0 h 47307"/>
              <a:gd name="connsiteX1" fmla="*/ 9115507 w 9137732"/>
              <a:gd name="connsiteY1" fmla="*/ 0 h 47307"/>
              <a:gd name="connsiteX2" fmla="*/ 9137732 w 9137732"/>
              <a:gd name="connsiteY2" fmla="*/ 47307 h 47307"/>
              <a:gd name="connsiteX3" fmla="*/ 0 w 9137732"/>
              <a:gd name="connsiteY3" fmla="*/ 45719 h 47307"/>
              <a:gd name="connsiteX4" fmla="*/ 0 w 9137732"/>
              <a:gd name="connsiteY4" fmla="*/ 0 h 4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7732" h="47307">
                <a:moveTo>
                  <a:pt x="0" y="0"/>
                </a:moveTo>
                <a:lnTo>
                  <a:pt x="9115507" y="0"/>
                </a:lnTo>
                <a:lnTo>
                  <a:pt x="9137732" y="47307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01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957A79-2F0B-4497-8AA5-132D1BEFE588}"/>
              </a:ext>
            </a:extLst>
          </p:cNvPr>
          <p:cNvSpPr/>
          <p:nvPr userDrawn="1"/>
        </p:nvSpPr>
        <p:spPr>
          <a:xfrm>
            <a:off x="11565467" y="660400"/>
            <a:ext cx="626533" cy="541866"/>
          </a:xfrm>
          <a:prstGeom prst="rect">
            <a:avLst/>
          </a:prstGeom>
          <a:solidFill>
            <a:srgbClr val="01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7269867-407C-4FEC-A8C3-743CE6C06B89}"/>
              </a:ext>
            </a:extLst>
          </p:cNvPr>
          <p:cNvGrpSpPr/>
          <p:nvPr userDrawn="1"/>
        </p:nvGrpSpPr>
        <p:grpSpPr>
          <a:xfrm>
            <a:off x="-15124" y="6501557"/>
            <a:ext cx="12211171" cy="339509"/>
            <a:chOff x="-15124" y="6501557"/>
            <a:chExt cx="12211171" cy="33950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406110C3-7C2E-4D92-B6B4-53D3485CEE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730" y="6501557"/>
              <a:ext cx="6126317" cy="339509"/>
            </a:xfrm>
            <a:custGeom>
              <a:avLst/>
              <a:gdLst>
                <a:gd name="T0" fmla="*/ 0 w 3840"/>
                <a:gd name="T1" fmla="*/ 133 h 272"/>
                <a:gd name="T2" fmla="*/ 0 w 3840"/>
                <a:gd name="T3" fmla="*/ 272 h 272"/>
                <a:gd name="T4" fmla="*/ 3840 w 3840"/>
                <a:gd name="T5" fmla="*/ 272 h 272"/>
                <a:gd name="T6" fmla="*/ 3840 w 3840"/>
                <a:gd name="T7" fmla="*/ 0 h 272"/>
                <a:gd name="T8" fmla="*/ 2189 w 3840"/>
                <a:gd name="T9" fmla="*/ 0 h 272"/>
                <a:gd name="T10" fmla="*/ 2078 w 3840"/>
                <a:gd name="T11" fmla="*/ 125 h 272"/>
                <a:gd name="T12" fmla="*/ 0 w 3840"/>
                <a:gd name="T13" fmla="*/ 13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0" h="272">
                  <a:moveTo>
                    <a:pt x="0" y="133"/>
                  </a:moveTo>
                  <a:cubicBezTo>
                    <a:pt x="0" y="180"/>
                    <a:pt x="0" y="224"/>
                    <a:pt x="0" y="272"/>
                  </a:cubicBezTo>
                  <a:cubicBezTo>
                    <a:pt x="1280" y="272"/>
                    <a:pt x="2560" y="272"/>
                    <a:pt x="3840" y="272"/>
                  </a:cubicBezTo>
                  <a:cubicBezTo>
                    <a:pt x="3840" y="174"/>
                    <a:pt x="3840" y="99"/>
                    <a:pt x="3840" y="0"/>
                  </a:cubicBezTo>
                  <a:cubicBezTo>
                    <a:pt x="3290" y="0"/>
                    <a:pt x="2739" y="0"/>
                    <a:pt x="2189" y="0"/>
                  </a:cubicBezTo>
                  <a:cubicBezTo>
                    <a:pt x="2078" y="125"/>
                    <a:pt x="2189" y="0"/>
                    <a:pt x="2078" y="125"/>
                  </a:cubicBezTo>
                  <a:cubicBezTo>
                    <a:pt x="1385" y="127"/>
                    <a:pt x="693" y="132"/>
                    <a:pt x="0" y="13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56D42F58-2C37-47BA-9950-79D10270BD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-15124" y="6502399"/>
              <a:ext cx="6111123" cy="338667"/>
            </a:xfrm>
            <a:custGeom>
              <a:avLst/>
              <a:gdLst>
                <a:gd name="T0" fmla="*/ 0 w 3840"/>
                <a:gd name="T1" fmla="*/ 133 h 272"/>
                <a:gd name="T2" fmla="*/ 0 w 3840"/>
                <a:gd name="T3" fmla="*/ 272 h 272"/>
                <a:gd name="T4" fmla="*/ 3840 w 3840"/>
                <a:gd name="T5" fmla="*/ 272 h 272"/>
                <a:gd name="T6" fmla="*/ 3840 w 3840"/>
                <a:gd name="T7" fmla="*/ 0 h 272"/>
                <a:gd name="T8" fmla="*/ 2189 w 3840"/>
                <a:gd name="T9" fmla="*/ 0 h 272"/>
                <a:gd name="T10" fmla="*/ 2078 w 3840"/>
                <a:gd name="T11" fmla="*/ 125 h 272"/>
                <a:gd name="T12" fmla="*/ 0 w 3840"/>
                <a:gd name="T13" fmla="*/ 13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0" h="272">
                  <a:moveTo>
                    <a:pt x="0" y="133"/>
                  </a:moveTo>
                  <a:cubicBezTo>
                    <a:pt x="0" y="180"/>
                    <a:pt x="0" y="224"/>
                    <a:pt x="0" y="272"/>
                  </a:cubicBezTo>
                  <a:cubicBezTo>
                    <a:pt x="1280" y="272"/>
                    <a:pt x="2560" y="272"/>
                    <a:pt x="3840" y="272"/>
                  </a:cubicBezTo>
                  <a:cubicBezTo>
                    <a:pt x="3840" y="174"/>
                    <a:pt x="3840" y="99"/>
                    <a:pt x="3840" y="0"/>
                  </a:cubicBezTo>
                  <a:cubicBezTo>
                    <a:pt x="3290" y="0"/>
                    <a:pt x="2739" y="0"/>
                    <a:pt x="2189" y="0"/>
                  </a:cubicBezTo>
                  <a:cubicBezTo>
                    <a:pt x="2078" y="125"/>
                    <a:pt x="2189" y="0"/>
                    <a:pt x="2078" y="125"/>
                  </a:cubicBezTo>
                  <a:cubicBezTo>
                    <a:pt x="1385" y="127"/>
                    <a:pt x="693" y="132"/>
                    <a:pt x="0" y="13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536738C-0D22-48F5-9C89-3D6771F0844C}"/>
              </a:ext>
            </a:extLst>
          </p:cNvPr>
          <p:cNvGrpSpPr/>
          <p:nvPr userDrawn="1"/>
        </p:nvGrpSpPr>
        <p:grpSpPr>
          <a:xfrm>
            <a:off x="9858825" y="141287"/>
            <a:ext cx="1296987" cy="1095376"/>
            <a:chOff x="9858825" y="141287"/>
            <a:chExt cx="1296987" cy="109537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C7DABA9-C262-458E-A8C7-84A642C1C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58825" y="660400"/>
              <a:ext cx="854075" cy="576263"/>
            </a:xfrm>
            <a:custGeom>
              <a:avLst/>
              <a:gdLst>
                <a:gd name="T0" fmla="*/ 0 w 137"/>
                <a:gd name="T1" fmla="*/ 92 h 92"/>
                <a:gd name="T2" fmla="*/ 21 w 137"/>
                <a:gd name="T3" fmla="*/ 60 h 92"/>
                <a:gd name="T4" fmla="*/ 45 w 137"/>
                <a:gd name="T5" fmla="*/ 52 h 92"/>
                <a:gd name="T6" fmla="*/ 54 w 137"/>
                <a:gd name="T7" fmla="*/ 48 h 92"/>
                <a:gd name="T8" fmla="*/ 29 w 137"/>
                <a:gd name="T9" fmla="*/ 0 h 92"/>
                <a:gd name="T10" fmla="*/ 103 w 137"/>
                <a:gd name="T11" fmla="*/ 0 h 92"/>
                <a:gd name="T12" fmla="*/ 81 w 137"/>
                <a:gd name="T13" fmla="*/ 47 h 92"/>
                <a:gd name="T14" fmla="*/ 91 w 137"/>
                <a:gd name="T15" fmla="*/ 51 h 92"/>
                <a:gd name="T16" fmla="*/ 115 w 137"/>
                <a:gd name="T17" fmla="*/ 59 h 92"/>
                <a:gd name="T18" fmla="*/ 137 w 137"/>
                <a:gd name="T19" fmla="*/ 92 h 92"/>
                <a:gd name="T20" fmla="*/ 0 w 137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92">
                  <a:moveTo>
                    <a:pt x="0" y="92"/>
                  </a:moveTo>
                  <a:cubicBezTo>
                    <a:pt x="0" y="77"/>
                    <a:pt x="8" y="66"/>
                    <a:pt x="21" y="60"/>
                  </a:cubicBezTo>
                  <a:cubicBezTo>
                    <a:pt x="29" y="56"/>
                    <a:pt x="37" y="54"/>
                    <a:pt x="45" y="52"/>
                  </a:cubicBezTo>
                  <a:cubicBezTo>
                    <a:pt x="48" y="51"/>
                    <a:pt x="50" y="49"/>
                    <a:pt x="54" y="48"/>
                  </a:cubicBezTo>
                  <a:cubicBezTo>
                    <a:pt x="35" y="37"/>
                    <a:pt x="28" y="21"/>
                    <a:pt x="29" y="0"/>
                  </a:cubicBezTo>
                  <a:cubicBezTo>
                    <a:pt x="54" y="0"/>
                    <a:pt x="79" y="0"/>
                    <a:pt x="103" y="0"/>
                  </a:cubicBezTo>
                  <a:cubicBezTo>
                    <a:pt x="107" y="17"/>
                    <a:pt x="100" y="33"/>
                    <a:pt x="81" y="47"/>
                  </a:cubicBezTo>
                  <a:cubicBezTo>
                    <a:pt x="85" y="49"/>
                    <a:pt x="88" y="50"/>
                    <a:pt x="91" y="51"/>
                  </a:cubicBezTo>
                  <a:cubicBezTo>
                    <a:pt x="99" y="54"/>
                    <a:pt x="108" y="56"/>
                    <a:pt x="115" y="59"/>
                  </a:cubicBezTo>
                  <a:cubicBezTo>
                    <a:pt x="129" y="65"/>
                    <a:pt x="136" y="76"/>
                    <a:pt x="137" y="92"/>
                  </a:cubicBezTo>
                  <a:cubicBezTo>
                    <a:pt x="92" y="92"/>
                    <a:pt x="46" y="92"/>
                    <a:pt x="0" y="92"/>
                  </a:cubicBezTo>
                  <a:close/>
                </a:path>
              </a:pathLst>
            </a:custGeom>
            <a:solidFill>
              <a:srgbClr val="2A6F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B78C804-7F77-4E1B-B8C2-B9564A30CE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27137" y="141287"/>
              <a:ext cx="828675" cy="844550"/>
            </a:xfrm>
            <a:custGeom>
              <a:avLst/>
              <a:gdLst>
                <a:gd name="T0" fmla="*/ 85 w 133"/>
                <a:gd name="T1" fmla="*/ 107 h 135"/>
                <a:gd name="T2" fmla="*/ 89 w 133"/>
                <a:gd name="T3" fmla="*/ 123 h 135"/>
                <a:gd name="T4" fmla="*/ 101 w 133"/>
                <a:gd name="T5" fmla="*/ 135 h 135"/>
                <a:gd name="T6" fmla="*/ 33 w 133"/>
                <a:gd name="T7" fmla="*/ 128 h 135"/>
                <a:gd name="T8" fmla="*/ 48 w 133"/>
                <a:gd name="T9" fmla="*/ 100 h 135"/>
                <a:gd name="T10" fmla="*/ 34 w 133"/>
                <a:gd name="T11" fmla="*/ 100 h 135"/>
                <a:gd name="T12" fmla="*/ 40 w 133"/>
                <a:gd name="T13" fmla="*/ 94 h 135"/>
                <a:gd name="T14" fmla="*/ 117 w 133"/>
                <a:gd name="T15" fmla="*/ 96 h 135"/>
                <a:gd name="T16" fmla="*/ 131 w 133"/>
                <a:gd name="T17" fmla="*/ 83 h 135"/>
                <a:gd name="T18" fmla="*/ 131 w 133"/>
                <a:gd name="T19" fmla="*/ 15 h 135"/>
                <a:gd name="T20" fmla="*/ 119 w 133"/>
                <a:gd name="T21" fmla="*/ 4 h 135"/>
                <a:gd name="T22" fmla="*/ 13 w 133"/>
                <a:gd name="T23" fmla="*/ 18 h 135"/>
                <a:gd name="T24" fmla="*/ 6 w 133"/>
                <a:gd name="T25" fmla="*/ 25 h 135"/>
                <a:gd name="T26" fmla="*/ 5 w 133"/>
                <a:gd name="T27" fmla="*/ 33 h 135"/>
                <a:gd name="T28" fmla="*/ 13 w 133"/>
                <a:gd name="T29" fmla="*/ 14 h 135"/>
                <a:gd name="T30" fmla="*/ 124 w 133"/>
                <a:gd name="T31" fmla="*/ 1 h 135"/>
                <a:gd name="T32" fmla="*/ 133 w 133"/>
                <a:gd name="T33" fmla="*/ 11 h 135"/>
                <a:gd name="T34" fmla="*/ 133 w 133"/>
                <a:gd name="T35" fmla="*/ 73 h 135"/>
                <a:gd name="T36" fmla="*/ 133 w 133"/>
                <a:gd name="T37" fmla="*/ 97 h 135"/>
                <a:gd name="T38" fmla="*/ 124 w 133"/>
                <a:gd name="T39" fmla="*/ 107 h 135"/>
                <a:gd name="T40" fmla="*/ 85 w 133"/>
                <a:gd name="T41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135">
                  <a:moveTo>
                    <a:pt x="85" y="107"/>
                  </a:moveTo>
                  <a:cubicBezTo>
                    <a:pt x="87" y="114"/>
                    <a:pt x="87" y="119"/>
                    <a:pt x="89" y="123"/>
                  </a:cubicBezTo>
                  <a:cubicBezTo>
                    <a:pt x="92" y="127"/>
                    <a:pt x="97" y="130"/>
                    <a:pt x="101" y="135"/>
                  </a:cubicBezTo>
                  <a:cubicBezTo>
                    <a:pt x="79" y="132"/>
                    <a:pt x="57" y="130"/>
                    <a:pt x="33" y="128"/>
                  </a:cubicBezTo>
                  <a:cubicBezTo>
                    <a:pt x="40" y="119"/>
                    <a:pt x="55" y="116"/>
                    <a:pt x="48" y="100"/>
                  </a:cubicBezTo>
                  <a:cubicBezTo>
                    <a:pt x="44" y="100"/>
                    <a:pt x="39" y="100"/>
                    <a:pt x="34" y="100"/>
                  </a:cubicBezTo>
                  <a:cubicBezTo>
                    <a:pt x="32" y="94"/>
                    <a:pt x="36" y="94"/>
                    <a:pt x="40" y="94"/>
                  </a:cubicBezTo>
                  <a:cubicBezTo>
                    <a:pt x="65" y="95"/>
                    <a:pt x="91" y="95"/>
                    <a:pt x="117" y="96"/>
                  </a:cubicBezTo>
                  <a:cubicBezTo>
                    <a:pt x="130" y="97"/>
                    <a:pt x="131" y="96"/>
                    <a:pt x="131" y="83"/>
                  </a:cubicBezTo>
                  <a:cubicBezTo>
                    <a:pt x="131" y="60"/>
                    <a:pt x="131" y="38"/>
                    <a:pt x="131" y="15"/>
                  </a:cubicBezTo>
                  <a:cubicBezTo>
                    <a:pt x="131" y="5"/>
                    <a:pt x="129" y="3"/>
                    <a:pt x="119" y="4"/>
                  </a:cubicBezTo>
                  <a:cubicBezTo>
                    <a:pt x="83" y="9"/>
                    <a:pt x="48" y="13"/>
                    <a:pt x="13" y="18"/>
                  </a:cubicBezTo>
                  <a:cubicBezTo>
                    <a:pt x="10" y="18"/>
                    <a:pt x="8" y="22"/>
                    <a:pt x="6" y="25"/>
                  </a:cubicBezTo>
                  <a:cubicBezTo>
                    <a:pt x="5" y="26"/>
                    <a:pt x="5" y="29"/>
                    <a:pt x="5" y="33"/>
                  </a:cubicBezTo>
                  <a:cubicBezTo>
                    <a:pt x="0" y="21"/>
                    <a:pt x="3" y="15"/>
                    <a:pt x="13" y="14"/>
                  </a:cubicBezTo>
                  <a:cubicBezTo>
                    <a:pt x="50" y="9"/>
                    <a:pt x="87" y="5"/>
                    <a:pt x="124" y="1"/>
                  </a:cubicBezTo>
                  <a:cubicBezTo>
                    <a:pt x="131" y="0"/>
                    <a:pt x="133" y="3"/>
                    <a:pt x="133" y="11"/>
                  </a:cubicBezTo>
                  <a:cubicBezTo>
                    <a:pt x="133" y="31"/>
                    <a:pt x="133" y="52"/>
                    <a:pt x="133" y="73"/>
                  </a:cubicBezTo>
                  <a:cubicBezTo>
                    <a:pt x="133" y="81"/>
                    <a:pt x="133" y="89"/>
                    <a:pt x="133" y="97"/>
                  </a:cubicBezTo>
                  <a:cubicBezTo>
                    <a:pt x="133" y="105"/>
                    <a:pt x="131" y="107"/>
                    <a:pt x="124" y="107"/>
                  </a:cubicBezTo>
                  <a:cubicBezTo>
                    <a:pt x="112" y="107"/>
                    <a:pt x="99" y="107"/>
                    <a:pt x="85" y="107"/>
                  </a:cubicBezTo>
                  <a:close/>
                </a:path>
              </a:pathLst>
            </a:custGeom>
            <a:solidFill>
              <a:srgbClr val="2A6F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3414D4-012F-4445-A971-7CC1A00ECD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08050" y="322262"/>
              <a:ext cx="536575" cy="325438"/>
            </a:xfrm>
            <a:custGeom>
              <a:avLst/>
              <a:gdLst>
                <a:gd name="T0" fmla="*/ 50 w 86"/>
                <a:gd name="T1" fmla="*/ 44 h 52"/>
                <a:gd name="T2" fmla="*/ 53 w 86"/>
                <a:gd name="T3" fmla="*/ 7 h 52"/>
                <a:gd name="T4" fmla="*/ 78 w 86"/>
                <a:gd name="T5" fmla="*/ 34 h 52"/>
                <a:gd name="T6" fmla="*/ 83 w 86"/>
                <a:gd name="T7" fmla="*/ 42 h 52"/>
                <a:gd name="T8" fmla="*/ 81 w 86"/>
                <a:gd name="T9" fmla="*/ 52 h 52"/>
                <a:gd name="T10" fmla="*/ 76 w 86"/>
                <a:gd name="T11" fmla="*/ 52 h 52"/>
                <a:gd name="T12" fmla="*/ 9 w 86"/>
                <a:gd name="T13" fmla="*/ 52 h 52"/>
                <a:gd name="T14" fmla="*/ 0 w 86"/>
                <a:gd name="T15" fmla="*/ 49 h 52"/>
                <a:gd name="T16" fmla="*/ 4 w 86"/>
                <a:gd name="T17" fmla="*/ 41 h 52"/>
                <a:gd name="T18" fmla="*/ 6 w 86"/>
                <a:gd name="T19" fmla="*/ 32 h 52"/>
                <a:gd name="T20" fmla="*/ 29 w 86"/>
                <a:gd name="T21" fmla="*/ 7 h 52"/>
                <a:gd name="T22" fmla="*/ 32 w 86"/>
                <a:gd name="T23" fmla="*/ 44 h 52"/>
                <a:gd name="T24" fmla="*/ 34 w 86"/>
                <a:gd name="T25" fmla="*/ 44 h 52"/>
                <a:gd name="T26" fmla="*/ 34 w 86"/>
                <a:gd name="T27" fmla="*/ 16 h 52"/>
                <a:gd name="T28" fmla="*/ 34 w 86"/>
                <a:gd name="T29" fmla="*/ 9 h 52"/>
                <a:gd name="T30" fmla="*/ 41 w 86"/>
                <a:gd name="T31" fmla="*/ 0 h 52"/>
                <a:gd name="T32" fmla="*/ 48 w 86"/>
                <a:gd name="T33" fmla="*/ 9 h 52"/>
                <a:gd name="T34" fmla="*/ 48 w 86"/>
                <a:gd name="T35" fmla="*/ 37 h 52"/>
                <a:gd name="T36" fmla="*/ 48 w 86"/>
                <a:gd name="T37" fmla="*/ 44 h 52"/>
                <a:gd name="T38" fmla="*/ 50 w 86"/>
                <a:gd name="T3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52">
                  <a:moveTo>
                    <a:pt x="50" y="44"/>
                  </a:moveTo>
                  <a:cubicBezTo>
                    <a:pt x="51" y="32"/>
                    <a:pt x="52" y="20"/>
                    <a:pt x="53" y="7"/>
                  </a:cubicBezTo>
                  <a:cubicBezTo>
                    <a:pt x="67" y="11"/>
                    <a:pt x="73" y="22"/>
                    <a:pt x="78" y="34"/>
                  </a:cubicBezTo>
                  <a:cubicBezTo>
                    <a:pt x="79" y="37"/>
                    <a:pt x="81" y="40"/>
                    <a:pt x="83" y="42"/>
                  </a:cubicBezTo>
                  <a:cubicBezTo>
                    <a:pt x="86" y="46"/>
                    <a:pt x="85" y="50"/>
                    <a:pt x="81" y="52"/>
                  </a:cubicBezTo>
                  <a:cubicBezTo>
                    <a:pt x="79" y="52"/>
                    <a:pt x="77" y="52"/>
                    <a:pt x="76" y="52"/>
                  </a:cubicBezTo>
                  <a:cubicBezTo>
                    <a:pt x="53" y="52"/>
                    <a:pt x="31" y="52"/>
                    <a:pt x="9" y="52"/>
                  </a:cubicBezTo>
                  <a:cubicBezTo>
                    <a:pt x="6" y="52"/>
                    <a:pt x="3" y="50"/>
                    <a:pt x="0" y="49"/>
                  </a:cubicBezTo>
                  <a:cubicBezTo>
                    <a:pt x="1" y="46"/>
                    <a:pt x="2" y="44"/>
                    <a:pt x="4" y="41"/>
                  </a:cubicBezTo>
                  <a:cubicBezTo>
                    <a:pt x="5" y="38"/>
                    <a:pt x="5" y="35"/>
                    <a:pt x="6" y="32"/>
                  </a:cubicBezTo>
                  <a:cubicBezTo>
                    <a:pt x="10" y="20"/>
                    <a:pt x="16" y="11"/>
                    <a:pt x="29" y="7"/>
                  </a:cubicBezTo>
                  <a:cubicBezTo>
                    <a:pt x="30" y="19"/>
                    <a:pt x="31" y="32"/>
                    <a:pt x="32" y="44"/>
                  </a:cubicBezTo>
                  <a:cubicBezTo>
                    <a:pt x="32" y="44"/>
                    <a:pt x="33" y="44"/>
                    <a:pt x="34" y="44"/>
                  </a:cubicBezTo>
                  <a:cubicBezTo>
                    <a:pt x="34" y="35"/>
                    <a:pt x="34" y="25"/>
                    <a:pt x="34" y="16"/>
                  </a:cubicBezTo>
                  <a:cubicBezTo>
                    <a:pt x="34" y="14"/>
                    <a:pt x="34" y="11"/>
                    <a:pt x="34" y="9"/>
                  </a:cubicBezTo>
                  <a:cubicBezTo>
                    <a:pt x="33" y="4"/>
                    <a:pt x="36" y="0"/>
                    <a:pt x="41" y="0"/>
                  </a:cubicBezTo>
                  <a:cubicBezTo>
                    <a:pt x="46" y="0"/>
                    <a:pt x="48" y="4"/>
                    <a:pt x="48" y="9"/>
                  </a:cubicBezTo>
                  <a:cubicBezTo>
                    <a:pt x="48" y="18"/>
                    <a:pt x="48" y="28"/>
                    <a:pt x="48" y="37"/>
                  </a:cubicBezTo>
                  <a:cubicBezTo>
                    <a:pt x="48" y="39"/>
                    <a:pt x="48" y="42"/>
                    <a:pt x="48" y="44"/>
                  </a:cubicBezTo>
                  <a:cubicBezTo>
                    <a:pt x="49" y="44"/>
                    <a:pt x="49" y="44"/>
                    <a:pt x="50" y="44"/>
                  </a:cubicBezTo>
                  <a:close/>
                </a:path>
              </a:pathLst>
            </a:custGeom>
            <a:solidFill>
              <a:srgbClr val="2A6F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2BA5D8D-B91E-4000-9A3A-BC70F8A4C9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44625" y="273050"/>
              <a:ext cx="536575" cy="357188"/>
            </a:xfrm>
            <a:custGeom>
              <a:avLst/>
              <a:gdLst>
                <a:gd name="T0" fmla="*/ 16 w 86"/>
                <a:gd name="T1" fmla="*/ 45 h 57"/>
                <a:gd name="T2" fmla="*/ 9 w 86"/>
                <a:gd name="T3" fmla="*/ 57 h 57"/>
                <a:gd name="T4" fmla="*/ 0 w 86"/>
                <a:gd name="T5" fmla="*/ 49 h 57"/>
                <a:gd name="T6" fmla="*/ 10 w 86"/>
                <a:gd name="T7" fmla="*/ 41 h 57"/>
                <a:gd name="T8" fmla="*/ 22 w 86"/>
                <a:gd name="T9" fmla="*/ 30 h 57"/>
                <a:gd name="T10" fmla="*/ 29 w 86"/>
                <a:gd name="T11" fmla="*/ 20 h 57"/>
                <a:gd name="T12" fmla="*/ 37 w 86"/>
                <a:gd name="T13" fmla="*/ 29 h 57"/>
                <a:gd name="T14" fmla="*/ 43 w 86"/>
                <a:gd name="T15" fmla="*/ 34 h 57"/>
                <a:gd name="T16" fmla="*/ 69 w 86"/>
                <a:gd name="T17" fmla="*/ 15 h 57"/>
                <a:gd name="T18" fmla="*/ 69 w 86"/>
                <a:gd name="T19" fmla="*/ 9 h 57"/>
                <a:gd name="T20" fmla="*/ 77 w 86"/>
                <a:gd name="T21" fmla="*/ 0 h 57"/>
                <a:gd name="T22" fmla="*/ 85 w 86"/>
                <a:gd name="T23" fmla="*/ 7 h 57"/>
                <a:gd name="T24" fmla="*/ 78 w 86"/>
                <a:gd name="T25" fmla="*/ 16 h 57"/>
                <a:gd name="T26" fmla="*/ 67 w 86"/>
                <a:gd name="T27" fmla="*/ 21 h 57"/>
                <a:gd name="T28" fmla="*/ 58 w 86"/>
                <a:gd name="T29" fmla="*/ 31 h 57"/>
                <a:gd name="T30" fmla="*/ 55 w 86"/>
                <a:gd name="T31" fmla="*/ 40 h 57"/>
                <a:gd name="T32" fmla="*/ 47 w 86"/>
                <a:gd name="T33" fmla="*/ 49 h 57"/>
                <a:gd name="T34" fmla="*/ 39 w 86"/>
                <a:gd name="T35" fmla="*/ 42 h 57"/>
                <a:gd name="T36" fmla="*/ 30 w 86"/>
                <a:gd name="T37" fmla="*/ 35 h 57"/>
                <a:gd name="T38" fmla="*/ 18 w 86"/>
                <a:gd name="T39" fmla="*/ 41 h 57"/>
                <a:gd name="T40" fmla="*/ 16 w 86"/>
                <a:gd name="T41" fmla="*/ 45 h 57"/>
                <a:gd name="T42" fmla="*/ 85 w 86"/>
                <a:gd name="T43" fmla="*/ 8 h 57"/>
                <a:gd name="T44" fmla="*/ 78 w 86"/>
                <a:gd name="T45" fmla="*/ 3 h 57"/>
                <a:gd name="T46" fmla="*/ 72 w 86"/>
                <a:gd name="T47" fmla="*/ 8 h 57"/>
                <a:gd name="T48" fmla="*/ 78 w 86"/>
                <a:gd name="T49" fmla="*/ 13 h 57"/>
                <a:gd name="T50" fmla="*/ 85 w 86"/>
                <a:gd name="T51" fmla="*/ 8 h 57"/>
                <a:gd name="T52" fmla="*/ 8 w 86"/>
                <a:gd name="T53" fmla="*/ 41 h 57"/>
                <a:gd name="T54" fmla="*/ 3 w 86"/>
                <a:gd name="T55" fmla="*/ 49 h 57"/>
                <a:gd name="T56" fmla="*/ 9 w 86"/>
                <a:gd name="T57" fmla="*/ 55 h 57"/>
                <a:gd name="T58" fmla="*/ 14 w 86"/>
                <a:gd name="T59" fmla="*/ 48 h 57"/>
                <a:gd name="T60" fmla="*/ 8 w 86"/>
                <a:gd name="T61" fmla="*/ 41 h 57"/>
                <a:gd name="T62" fmla="*/ 37 w 86"/>
                <a:gd name="T63" fmla="*/ 28 h 57"/>
                <a:gd name="T64" fmla="*/ 30 w 86"/>
                <a:gd name="T65" fmla="*/ 22 h 57"/>
                <a:gd name="T66" fmla="*/ 24 w 86"/>
                <a:gd name="T67" fmla="*/ 28 h 57"/>
                <a:gd name="T68" fmla="*/ 30 w 86"/>
                <a:gd name="T69" fmla="*/ 33 h 57"/>
                <a:gd name="T70" fmla="*/ 37 w 86"/>
                <a:gd name="T71" fmla="*/ 28 h 57"/>
                <a:gd name="T72" fmla="*/ 55 w 86"/>
                <a:gd name="T73" fmla="*/ 41 h 57"/>
                <a:gd name="T74" fmla="*/ 47 w 86"/>
                <a:gd name="T75" fmla="*/ 35 h 57"/>
                <a:gd name="T76" fmla="*/ 41 w 86"/>
                <a:gd name="T77" fmla="*/ 41 h 57"/>
                <a:gd name="T78" fmla="*/ 47 w 86"/>
                <a:gd name="T79" fmla="*/ 46 h 57"/>
                <a:gd name="T80" fmla="*/ 55 w 86"/>
                <a:gd name="T81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6" h="57">
                  <a:moveTo>
                    <a:pt x="16" y="45"/>
                  </a:moveTo>
                  <a:cubicBezTo>
                    <a:pt x="17" y="53"/>
                    <a:pt x="14" y="57"/>
                    <a:pt x="9" y="57"/>
                  </a:cubicBezTo>
                  <a:cubicBezTo>
                    <a:pt x="4" y="57"/>
                    <a:pt x="1" y="54"/>
                    <a:pt x="0" y="49"/>
                  </a:cubicBezTo>
                  <a:cubicBezTo>
                    <a:pt x="0" y="44"/>
                    <a:pt x="5" y="40"/>
                    <a:pt x="10" y="41"/>
                  </a:cubicBezTo>
                  <a:cubicBezTo>
                    <a:pt x="15" y="41"/>
                    <a:pt x="22" y="35"/>
                    <a:pt x="22" y="30"/>
                  </a:cubicBezTo>
                  <a:cubicBezTo>
                    <a:pt x="21" y="24"/>
                    <a:pt x="23" y="20"/>
                    <a:pt x="29" y="20"/>
                  </a:cubicBezTo>
                  <a:cubicBezTo>
                    <a:pt x="35" y="19"/>
                    <a:pt x="38" y="23"/>
                    <a:pt x="37" y="29"/>
                  </a:cubicBezTo>
                  <a:cubicBezTo>
                    <a:pt x="37" y="34"/>
                    <a:pt x="39" y="34"/>
                    <a:pt x="43" y="34"/>
                  </a:cubicBezTo>
                  <a:cubicBezTo>
                    <a:pt x="57" y="34"/>
                    <a:pt x="61" y="22"/>
                    <a:pt x="69" y="15"/>
                  </a:cubicBezTo>
                  <a:cubicBezTo>
                    <a:pt x="70" y="14"/>
                    <a:pt x="69" y="11"/>
                    <a:pt x="69" y="9"/>
                  </a:cubicBezTo>
                  <a:cubicBezTo>
                    <a:pt x="69" y="4"/>
                    <a:pt x="72" y="0"/>
                    <a:pt x="77" y="0"/>
                  </a:cubicBezTo>
                  <a:cubicBezTo>
                    <a:pt x="82" y="0"/>
                    <a:pt x="85" y="2"/>
                    <a:pt x="85" y="7"/>
                  </a:cubicBezTo>
                  <a:cubicBezTo>
                    <a:pt x="86" y="12"/>
                    <a:pt x="83" y="16"/>
                    <a:pt x="78" y="16"/>
                  </a:cubicBezTo>
                  <a:cubicBezTo>
                    <a:pt x="72" y="15"/>
                    <a:pt x="70" y="18"/>
                    <a:pt x="67" y="21"/>
                  </a:cubicBezTo>
                  <a:cubicBezTo>
                    <a:pt x="64" y="24"/>
                    <a:pt x="61" y="28"/>
                    <a:pt x="58" y="31"/>
                  </a:cubicBezTo>
                  <a:cubicBezTo>
                    <a:pt x="57" y="34"/>
                    <a:pt x="55" y="37"/>
                    <a:pt x="55" y="40"/>
                  </a:cubicBezTo>
                  <a:cubicBezTo>
                    <a:pt x="54" y="45"/>
                    <a:pt x="52" y="49"/>
                    <a:pt x="47" y="49"/>
                  </a:cubicBezTo>
                  <a:cubicBezTo>
                    <a:pt x="44" y="48"/>
                    <a:pt x="39" y="44"/>
                    <a:pt x="39" y="42"/>
                  </a:cubicBezTo>
                  <a:cubicBezTo>
                    <a:pt x="38" y="35"/>
                    <a:pt x="36" y="35"/>
                    <a:pt x="30" y="35"/>
                  </a:cubicBezTo>
                  <a:cubicBezTo>
                    <a:pt x="25" y="35"/>
                    <a:pt x="21" y="37"/>
                    <a:pt x="18" y="41"/>
                  </a:cubicBezTo>
                  <a:cubicBezTo>
                    <a:pt x="17" y="43"/>
                    <a:pt x="16" y="45"/>
                    <a:pt x="16" y="45"/>
                  </a:cubicBezTo>
                  <a:close/>
                  <a:moveTo>
                    <a:pt x="85" y="8"/>
                  </a:moveTo>
                  <a:cubicBezTo>
                    <a:pt x="82" y="5"/>
                    <a:pt x="79" y="2"/>
                    <a:pt x="78" y="3"/>
                  </a:cubicBezTo>
                  <a:cubicBezTo>
                    <a:pt x="75" y="3"/>
                    <a:pt x="74" y="6"/>
                    <a:pt x="72" y="8"/>
                  </a:cubicBezTo>
                  <a:cubicBezTo>
                    <a:pt x="74" y="10"/>
                    <a:pt x="76" y="13"/>
                    <a:pt x="78" y="13"/>
                  </a:cubicBezTo>
                  <a:cubicBezTo>
                    <a:pt x="80" y="13"/>
                    <a:pt x="82" y="10"/>
                    <a:pt x="85" y="8"/>
                  </a:cubicBezTo>
                  <a:close/>
                  <a:moveTo>
                    <a:pt x="8" y="41"/>
                  </a:moveTo>
                  <a:cubicBezTo>
                    <a:pt x="6" y="45"/>
                    <a:pt x="3" y="47"/>
                    <a:pt x="3" y="49"/>
                  </a:cubicBezTo>
                  <a:cubicBezTo>
                    <a:pt x="4" y="51"/>
                    <a:pt x="7" y="53"/>
                    <a:pt x="9" y="55"/>
                  </a:cubicBezTo>
                  <a:cubicBezTo>
                    <a:pt x="11" y="52"/>
                    <a:pt x="13" y="51"/>
                    <a:pt x="14" y="48"/>
                  </a:cubicBezTo>
                  <a:cubicBezTo>
                    <a:pt x="14" y="47"/>
                    <a:pt x="11" y="44"/>
                    <a:pt x="8" y="41"/>
                  </a:cubicBezTo>
                  <a:close/>
                  <a:moveTo>
                    <a:pt x="37" y="28"/>
                  </a:moveTo>
                  <a:cubicBezTo>
                    <a:pt x="34" y="25"/>
                    <a:pt x="32" y="22"/>
                    <a:pt x="30" y="22"/>
                  </a:cubicBezTo>
                  <a:cubicBezTo>
                    <a:pt x="28" y="23"/>
                    <a:pt x="26" y="26"/>
                    <a:pt x="24" y="28"/>
                  </a:cubicBezTo>
                  <a:cubicBezTo>
                    <a:pt x="26" y="29"/>
                    <a:pt x="28" y="33"/>
                    <a:pt x="30" y="33"/>
                  </a:cubicBezTo>
                  <a:cubicBezTo>
                    <a:pt x="32" y="33"/>
                    <a:pt x="34" y="30"/>
                    <a:pt x="37" y="28"/>
                  </a:cubicBezTo>
                  <a:close/>
                  <a:moveTo>
                    <a:pt x="55" y="41"/>
                  </a:moveTo>
                  <a:cubicBezTo>
                    <a:pt x="51" y="38"/>
                    <a:pt x="48" y="35"/>
                    <a:pt x="47" y="35"/>
                  </a:cubicBezTo>
                  <a:cubicBezTo>
                    <a:pt x="45" y="36"/>
                    <a:pt x="43" y="39"/>
                    <a:pt x="41" y="41"/>
                  </a:cubicBezTo>
                  <a:cubicBezTo>
                    <a:pt x="43" y="43"/>
                    <a:pt x="45" y="46"/>
                    <a:pt x="47" y="46"/>
                  </a:cubicBezTo>
                  <a:cubicBezTo>
                    <a:pt x="49" y="46"/>
                    <a:pt x="51" y="43"/>
                    <a:pt x="55" y="41"/>
                  </a:cubicBezTo>
                  <a:close/>
                </a:path>
              </a:pathLst>
            </a:custGeom>
            <a:solidFill>
              <a:srgbClr val="2A6F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7164871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71537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55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10218233" y="4913077"/>
            <a:ext cx="1379600" cy="119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2310267" y="2314133"/>
            <a:ext cx="6592400" cy="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2312000" y="3219267"/>
            <a:ext cx="35564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6082784" y="3219267"/>
            <a:ext cx="35564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0" name="Google Shape;180;p6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4" name="Google Shape;184;p6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11315699" y="56410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10833099" y="6154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10428464" y="3913867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11315700" y="4682900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6"/>
          <p:cNvSpPr/>
          <p:nvPr/>
        </p:nvSpPr>
        <p:spPr>
          <a:xfrm>
            <a:off x="11696918" y="5949077"/>
            <a:ext cx="330764" cy="33074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3" name="Google Shape;203;p6"/>
          <p:cNvGrpSpPr/>
          <p:nvPr/>
        </p:nvGrpSpPr>
        <p:grpSpPr>
          <a:xfrm>
            <a:off x="9805423" y="4568953"/>
            <a:ext cx="607499" cy="582739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10775101" y="4205167"/>
            <a:ext cx="399936" cy="363784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384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Qué hace un Ingeniero de Sistemas? - AAU | Universidad a Distancia">
            <a:extLst>
              <a:ext uri="{FF2B5EF4-FFF2-40B4-BE49-F238E27FC236}">
                <a16:creationId xmlns:a16="http://schemas.microsoft.com/office/drawing/2014/main" id="{CB2D71FE-5948-42D7-B27F-7D94F490C70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02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629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58381CE-1184-4072-B7BF-345A01311B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 bwMode="auto">
          <a:xfrm flipH="1">
            <a:off x="0" y="0"/>
            <a:ext cx="12222103" cy="687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103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4550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2161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21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938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752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CDEC286-E382-459D-B012-1867BDCC4EBA}"/>
              </a:ext>
            </a:extLst>
          </p:cNvPr>
          <p:cNvGrpSpPr/>
          <p:nvPr userDrawn="1"/>
        </p:nvGrpSpPr>
        <p:grpSpPr>
          <a:xfrm>
            <a:off x="-15124" y="6501557"/>
            <a:ext cx="12211171" cy="339509"/>
            <a:chOff x="-15124" y="6501557"/>
            <a:chExt cx="12211171" cy="33950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D52EE4D-52E1-4D63-8E6C-D3124838B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730" y="6501557"/>
              <a:ext cx="6126317" cy="339509"/>
            </a:xfrm>
            <a:custGeom>
              <a:avLst/>
              <a:gdLst>
                <a:gd name="T0" fmla="*/ 0 w 3840"/>
                <a:gd name="T1" fmla="*/ 133 h 272"/>
                <a:gd name="T2" fmla="*/ 0 w 3840"/>
                <a:gd name="T3" fmla="*/ 272 h 272"/>
                <a:gd name="T4" fmla="*/ 3840 w 3840"/>
                <a:gd name="T5" fmla="*/ 272 h 272"/>
                <a:gd name="T6" fmla="*/ 3840 w 3840"/>
                <a:gd name="T7" fmla="*/ 0 h 272"/>
                <a:gd name="T8" fmla="*/ 2189 w 3840"/>
                <a:gd name="T9" fmla="*/ 0 h 272"/>
                <a:gd name="T10" fmla="*/ 2078 w 3840"/>
                <a:gd name="T11" fmla="*/ 125 h 272"/>
                <a:gd name="T12" fmla="*/ 0 w 3840"/>
                <a:gd name="T13" fmla="*/ 13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0" h="272">
                  <a:moveTo>
                    <a:pt x="0" y="133"/>
                  </a:moveTo>
                  <a:cubicBezTo>
                    <a:pt x="0" y="180"/>
                    <a:pt x="0" y="224"/>
                    <a:pt x="0" y="272"/>
                  </a:cubicBezTo>
                  <a:cubicBezTo>
                    <a:pt x="1280" y="272"/>
                    <a:pt x="2560" y="272"/>
                    <a:pt x="3840" y="272"/>
                  </a:cubicBezTo>
                  <a:cubicBezTo>
                    <a:pt x="3840" y="174"/>
                    <a:pt x="3840" y="99"/>
                    <a:pt x="3840" y="0"/>
                  </a:cubicBezTo>
                  <a:cubicBezTo>
                    <a:pt x="3290" y="0"/>
                    <a:pt x="2739" y="0"/>
                    <a:pt x="2189" y="0"/>
                  </a:cubicBezTo>
                  <a:cubicBezTo>
                    <a:pt x="2078" y="125"/>
                    <a:pt x="2189" y="0"/>
                    <a:pt x="2078" y="125"/>
                  </a:cubicBezTo>
                  <a:cubicBezTo>
                    <a:pt x="1385" y="127"/>
                    <a:pt x="693" y="132"/>
                    <a:pt x="0" y="13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19CE50D-B93C-400F-A2E8-5E0CD756B76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-15124" y="6502399"/>
              <a:ext cx="6111123" cy="338667"/>
            </a:xfrm>
            <a:custGeom>
              <a:avLst/>
              <a:gdLst>
                <a:gd name="T0" fmla="*/ 0 w 3840"/>
                <a:gd name="T1" fmla="*/ 133 h 272"/>
                <a:gd name="T2" fmla="*/ 0 w 3840"/>
                <a:gd name="T3" fmla="*/ 272 h 272"/>
                <a:gd name="T4" fmla="*/ 3840 w 3840"/>
                <a:gd name="T5" fmla="*/ 272 h 272"/>
                <a:gd name="T6" fmla="*/ 3840 w 3840"/>
                <a:gd name="T7" fmla="*/ 0 h 272"/>
                <a:gd name="T8" fmla="*/ 2189 w 3840"/>
                <a:gd name="T9" fmla="*/ 0 h 272"/>
                <a:gd name="T10" fmla="*/ 2078 w 3840"/>
                <a:gd name="T11" fmla="*/ 125 h 272"/>
                <a:gd name="T12" fmla="*/ 0 w 3840"/>
                <a:gd name="T13" fmla="*/ 13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0" h="272">
                  <a:moveTo>
                    <a:pt x="0" y="133"/>
                  </a:moveTo>
                  <a:cubicBezTo>
                    <a:pt x="0" y="180"/>
                    <a:pt x="0" y="224"/>
                    <a:pt x="0" y="272"/>
                  </a:cubicBezTo>
                  <a:cubicBezTo>
                    <a:pt x="1280" y="272"/>
                    <a:pt x="2560" y="272"/>
                    <a:pt x="3840" y="272"/>
                  </a:cubicBezTo>
                  <a:cubicBezTo>
                    <a:pt x="3840" y="174"/>
                    <a:pt x="3840" y="99"/>
                    <a:pt x="3840" y="0"/>
                  </a:cubicBezTo>
                  <a:cubicBezTo>
                    <a:pt x="3290" y="0"/>
                    <a:pt x="2739" y="0"/>
                    <a:pt x="2189" y="0"/>
                  </a:cubicBezTo>
                  <a:cubicBezTo>
                    <a:pt x="2078" y="125"/>
                    <a:pt x="2189" y="0"/>
                    <a:pt x="2078" y="125"/>
                  </a:cubicBezTo>
                  <a:cubicBezTo>
                    <a:pt x="1385" y="127"/>
                    <a:pt x="693" y="132"/>
                    <a:pt x="0" y="13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5431513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269D4395-F422-48AE-BA84-5A2951E2D8C2}"/>
              </a:ext>
            </a:extLst>
          </p:cNvPr>
          <p:cNvSpPr/>
          <p:nvPr userDrawn="1"/>
        </p:nvSpPr>
        <p:spPr>
          <a:xfrm>
            <a:off x="-4844" y="1063756"/>
            <a:ext cx="9552069" cy="138510"/>
          </a:xfrm>
          <a:custGeom>
            <a:avLst/>
            <a:gdLst>
              <a:gd name="connsiteX0" fmla="*/ 0 w 9115507"/>
              <a:gd name="connsiteY0" fmla="*/ 0 h 45719"/>
              <a:gd name="connsiteX1" fmla="*/ 9115507 w 9115507"/>
              <a:gd name="connsiteY1" fmla="*/ 0 h 45719"/>
              <a:gd name="connsiteX2" fmla="*/ 9115507 w 9115507"/>
              <a:gd name="connsiteY2" fmla="*/ 45719 h 45719"/>
              <a:gd name="connsiteX3" fmla="*/ 0 w 9115507"/>
              <a:gd name="connsiteY3" fmla="*/ 45719 h 45719"/>
              <a:gd name="connsiteX4" fmla="*/ 0 w 9115507"/>
              <a:gd name="connsiteY4" fmla="*/ 0 h 45719"/>
              <a:gd name="connsiteX0" fmla="*/ 0 w 9132969"/>
              <a:gd name="connsiteY0" fmla="*/ 0 h 47307"/>
              <a:gd name="connsiteX1" fmla="*/ 9115507 w 9132969"/>
              <a:gd name="connsiteY1" fmla="*/ 0 h 47307"/>
              <a:gd name="connsiteX2" fmla="*/ 9132969 w 9132969"/>
              <a:gd name="connsiteY2" fmla="*/ 47307 h 47307"/>
              <a:gd name="connsiteX3" fmla="*/ 0 w 9132969"/>
              <a:gd name="connsiteY3" fmla="*/ 45719 h 47307"/>
              <a:gd name="connsiteX4" fmla="*/ 0 w 9132969"/>
              <a:gd name="connsiteY4" fmla="*/ 0 h 47307"/>
              <a:gd name="connsiteX0" fmla="*/ 0 w 9137732"/>
              <a:gd name="connsiteY0" fmla="*/ 0 h 47307"/>
              <a:gd name="connsiteX1" fmla="*/ 9115507 w 9137732"/>
              <a:gd name="connsiteY1" fmla="*/ 0 h 47307"/>
              <a:gd name="connsiteX2" fmla="*/ 9137732 w 9137732"/>
              <a:gd name="connsiteY2" fmla="*/ 47307 h 47307"/>
              <a:gd name="connsiteX3" fmla="*/ 0 w 9137732"/>
              <a:gd name="connsiteY3" fmla="*/ 45719 h 47307"/>
              <a:gd name="connsiteX4" fmla="*/ 0 w 9137732"/>
              <a:gd name="connsiteY4" fmla="*/ 0 h 4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7732" h="47307">
                <a:moveTo>
                  <a:pt x="0" y="0"/>
                </a:moveTo>
                <a:lnTo>
                  <a:pt x="9115507" y="0"/>
                </a:lnTo>
                <a:lnTo>
                  <a:pt x="9137732" y="47307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01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2BDF38-31A7-473C-9AB5-120D38F9EC2A}"/>
              </a:ext>
            </a:extLst>
          </p:cNvPr>
          <p:cNvSpPr/>
          <p:nvPr userDrawn="1"/>
        </p:nvSpPr>
        <p:spPr>
          <a:xfrm>
            <a:off x="11565467" y="660400"/>
            <a:ext cx="626533" cy="541866"/>
          </a:xfrm>
          <a:prstGeom prst="rect">
            <a:avLst/>
          </a:prstGeom>
          <a:solidFill>
            <a:srgbClr val="01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C7A29C4-D2E3-488F-9514-A6EB0B52686C}"/>
              </a:ext>
            </a:extLst>
          </p:cNvPr>
          <p:cNvGrpSpPr/>
          <p:nvPr userDrawn="1"/>
        </p:nvGrpSpPr>
        <p:grpSpPr>
          <a:xfrm>
            <a:off x="9875598" y="499207"/>
            <a:ext cx="1467138" cy="703059"/>
            <a:chOff x="12801600" y="1786141"/>
            <a:chExt cx="2138528" cy="1024792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EDF4611-3D0B-409D-988A-A14E825F91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801600" y="1786141"/>
              <a:ext cx="2138528" cy="1024792"/>
            </a:xfrm>
            <a:custGeom>
              <a:avLst/>
              <a:gdLst>
                <a:gd name="T0" fmla="*/ 69 w 230"/>
                <a:gd name="T1" fmla="*/ 104 h 109"/>
                <a:gd name="T2" fmla="*/ 71 w 230"/>
                <a:gd name="T3" fmla="*/ 88 h 109"/>
                <a:gd name="T4" fmla="*/ 18 w 230"/>
                <a:gd name="T5" fmla="*/ 101 h 109"/>
                <a:gd name="T6" fmla="*/ 7 w 230"/>
                <a:gd name="T7" fmla="*/ 103 h 109"/>
                <a:gd name="T8" fmla="*/ 0 w 230"/>
                <a:gd name="T9" fmla="*/ 98 h 109"/>
                <a:gd name="T10" fmla="*/ 0 w 230"/>
                <a:gd name="T11" fmla="*/ 41 h 109"/>
                <a:gd name="T12" fmla="*/ 7 w 230"/>
                <a:gd name="T13" fmla="*/ 35 h 109"/>
                <a:gd name="T14" fmla="*/ 85 w 230"/>
                <a:gd name="T15" fmla="*/ 17 h 109"/>
                <a:gd name="T16" fmla="*/ 100 w 230"/>
                <a:gd name="T17" fmla="*/ 8 h 109"/>
                <a:gd name="T18" fmla="*/ 104 w 230"/>
                <a:gd name="T19" fmla="*/ 5 h 109"/>
                <a:gd name="T20" fmla="*/ 107 w 230"/>
                <a:gd name="T21" fmla="*/ 14 h 109"/>
                <a:gd name="T22" fmla="*/ 107 w 230"/>
                <a:gd name="T23" fmla="*/ 3 h 109"/>
                <a:gd name="T24" fmla="*/ 116 w 230"/>
                <a:gd name="T25" fmla="*/ 0 h 109"/>
                <a:gd name="T26" fmla="*/ 122 w 230"/>
                <a:gd name="T27" fmla="*/ 12 h 109"/>
                <a:gd name="T28" fmla="*/ 125 w 230"/>
                <a:gd name="T29" fmla="*/ 5 h 109"/>
                <a:gd name="T30" fmla="*/ 129 w 230"/>
                <a:gd name="T31" fmla="*/ 7 h 109"/>
                <a:gd name="T32" fmla="*/ 147 w 230"/>
                <a:gd name="T33" fmla="*/ 17 h 109"/>
                <a:gd name="T34" fmla="*/ 224 w 230"/>
                <a:gd name="T35" fmla="*/ 35 h 109"/>
                <a:gd name="T36" fmla="*/ 230 w 230"/>
                <a:gd name="T37" fmla="*/ 43 h 109"/>
                <a:gd name="T38" fmla="*/ 230 w 230"/>
                <a:gd name="T39" fmla="*/ 96 h 109"/>
                <a:gd name="T40" fmla="*/ 222 w 230"/>
                <a:gd name="T41" fmla="*/ 103 h 109"/>
                <a:gd name="T42" fmla="*/ 164 w 230"/>
                <a:gd name="T43" fmla="*/ 89 h 109"/>
                <a:gd name="T44" fmla="*/ 159 w 230"/>
                <a:gd name="T45" fmla="*/ 89 h 109"/>
                <a:gd name="T46" fmla="*/ 161 w 230"/>
                <a:gd name="T47" fmla="*/ 104 h 109"/>
                <a:gd name="T48" fmla="*/ 69 w 230"/>
                <a:gd name="T49" fmla="*/ 104 h 109"/>
                <a:gd name="T50" fmla="*/ 103 w 230"/>
                <a:gd name="T51" fmla="*/ 70 h 109"/>
                <a:gd name="T52" fmla="*/ 133 w 230"/>
                <a:gd name="T53" fmla="*/ 64 h 109"/>
                <a:gd name="T54" fmla="*/ 134 w 230"/>
                <a:gd name="T55" fmla="*/ 71 h 109"/>
                <a:gd name="T56" fmla="*/ 144 w 230"/>
                <a:gd name="T57" fmla="*/ 74 h 109"/>
                <a:gd name="T58" fmla="*/ 153 w 230"/>
                <a:gd name="T59" fmla="*/ 78 h 109"/>
                <a:gd name="T60" fmla="*/ 167 w 230"/>
                <a:gd name="T61" fmla="*/ 85 h 109"/>
                <a:gd name="T62" fmla="*/ 185 w 230"/>
                <a:gd name="T63" fmla="*/ 90 h 109"/>
                <a:gd name="T64" fmla="*/ 226 w 230"/>
                <a:gd name="T65" fmla="*/ 99 h 109"/>
                <a:gd name="T66" fmla="*/ 225 w 230"/>
                <a:gd name="T67" fmla="*/ 43 h 109"/>
                <a:gd name="T68" fmla="*/ 220 w 230"/>
                <a:gd name="T69" fmla="*/ 39 h 109"/>
                <a:gd name="T70" fmla="*/ 163 w 230"/>
                <a:gd name="T71" fmla="*/ 26 h 109"/>
                <a:gd name="T72" fmla="*/ 136 w 230"/>
                <a:gd name="T73" fmla="*/ 19 h 109"/>
                <a:gd name="T74" fmla="*/ 131 w 230"/>
                <a:gd name="T75" fmla="*/ 32 h 109"/>
                <a:gd name="T76" fmla="*/ 97 w 230"/>
                <a:gd name="T77" fmla="*/ 31 h 109"/>
                <a:gd name="T78" fmla="*/ 93 w 230"/>
                <a:gd name="T79" fmla="*/ 21 h 109"/>
                <a:gd name="T80" fmla="*/ 92 w 230"/>
                <a:gd name="T81" fmla="*/ 20 h 109"/>
                <a:gd name="T82" fmla="*/ 5 w 230"/>
                <a:gd name="T83" fmla="*/ 40 h 109"/>
                <a:gd name="T84" fmla="*/ 5 w 230"/>
                <a:gd name="T85" fmla="*/ 99 h 109"/>
                <a:gd name="T86" fmla="*/ 70 w 230"/>
                <a:gd name="T87" fmla="*/ 84 h 109"/>
                <a:gd name="T88" fmla="*/ 73 w 230"/>
                <a:gd name="T89" fmla="*/ 82 h 109"/>
                <a:gd name="T90" fmla="*/ 88 w 230"/>
                <a:gd name="T91" fmla="*/ 73 h 109"/>
                <a:gd name="T92" fmla="*/ 99 w 230"/>
                <a:gd name="T93" fmla="*/ 62 h 109"/>
                <a:gd name="T94" fmla="*/ 103 w 230"/>
                <a:gd name="T95" fmla="*/ 7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" h="109">
                  <a:moveTo>
                    <a:pt x="69" y="104"/>
                  </a:moveTo>
                  <a:cubicBezTo>
                    <a:pt x="70" y="98"/>
                    <a:pt x="70" y="94"/>
                    <a:pt x="71" y="88"/>
                  </a:cubicBezTo>
                  <a:cubicBezTo>
                    <a:pt x="53" y="93"/>
                    <a:pt x="35" y="97"/>
                    <a:pt x="18" y="101"/>
                  </a:cubicBezTo>
                  <a:cubicBezTo>
                    <a:pt x="14" y="102"/>
                    <a:pt x="11" y="103"/>
                    <a:pt x="7" y="103"/>
                  </a:cubicBezTo>
                  <a:cubicBezTo>
                    <a:pt x="3" y="104"/>
                    <a:pt x="0" y="102"/>
                    <a:pt x="0" y="98"/>
                  </a:cubicBezTo>
                  <a:cubicBezTo>
                    <a:pt x="0" y="79"/>
                    <a:pt x="0" y="60"/>
                    <a:pt x="0" y="41"/>
                  </a:cubicBezTo>
                  <a:cubicBezTo>
                    <a:pt x="0" y="37"/>
                    <a:pt x="3" y="36"/>
                    <a:pt x="7" y="35"/>
                  </a:cubicBezTo>
                  <a:cubicBezTo>
                    <a:pt x="33" y="29"/>
                    <a:pt x="59" y="23"/>
                    <a:pt x="85" y="17"/>
                  </a:cubicBezTo>
                  <a:cubicBezTo>
                    <a:pt x="91" y="15"/>
                    <a:pt x="97" y="14"/>
                    <a:pt x="100" y="8"/>
                  </a:cubicBezTo>
                  <a:cubicBezTo>
                    <a:pt x="100" y="7"/>
                    <a:pt x="102" y="6"/>
                    <a:pt x="104" y="5"/>
                  </a:cubicBezTo>
                  <a:cubicBezTo>
                    <a:pt x="105" y="8"/>
                    <a:pt x="106" y="10"/>
                    <a:pt x="107" y="14"/>
                  </a:cubicBezTo>
                  <a:cubicBezTo>
                    <a:pt x="107" y="9"/>
                    <a:pt x="106" y="5"/>
                    <a:pt x="107" y="3"/>
                  </a:cubicBezTo>
                  <a:cubicBezTo>
                    <a:pt x="109" y="1"/>
                    <a:pt x="113" y="0"/>
                    <a:pt x="116" y="0"/>
                  </a:cubicBezTo>
                  <a:cubicBezTo>
                    <a:pt x="122" y="0"/>
                    <a:pt x="123" y="1"/>
                    <a:pt x="122" y="12"/>
                  </a:cubicBezTo>
                  <a:cubicBezTo>
                    <a:pt x="124" y="9"/>
                    <a:pt x="125" y="7"/>
                    <a:pt x="125" y="5"/>
                  </a:cubicBezTo>
                  <a:cubicBezTo>
                    <a:pt x="127" y="6"/>
                    <a:pt x="128" y="6"/>
                    <a:pt x="129" y="7"/>
                  </a:cubicBezTo>
                  <a:cubicBezTo>
                    <a:pt x="133" y="14"/>
                    <a:pt x="140" y="15"/>
                    <a:pt x="147" y="17"/>
                  </a:cubicBezTo>
                  <a:cubicBezTo>
                    <a:pt x="173" y="23"/>
                    <a:pt x="198" y="29"/>
                    <a:pt x="224" y="35"/>
                  </a:cubicBezTo>
                  <a:cubicBezTo>
                    <a:pt x="229" y="36"/>
                    <a:pt x="230" y="38"/>
                    <a:pt x="230" y="43"/>
                  </a:cubicBezTo>
                  <a:cubicBezTo>
                    <a:pt x="230" y="61"/>
                    <a:pt x="230" y="79"/>
                    <a:pt x="230" y="96"/>
                  </a:cubicBezTo>
                  <a:cubicBezTo>
                    <a:pt x="230" y="103"/>
                    <a:pt x="228" y="105"/>
                    <a:pt x="222" y="103"/>
                  </a:cubicBezTo>
                  <a:cubicBezTo>
                    <a:pt x="202" y="99"/>
                    <a:pt x="183" y="94"/>
                    <a:pt x="164" y="89"/>
                  </a:cubicBezTo>
                  <a:cubicBezTo>
                    <a:pt x="163" y="89"/>
                    <a:pt x="161" y="89"/>
                    <a:pt x="159" y="89"/>
                  </a:cubicBezTo>
                  <a:cubicBezTo>
                    <a:pt x="159" y="94"/>
                    <a:pt x="160" y="98"/>
                    <a:pt x="161" y="104"/>
                  </a:cubicBezTo>
                  <a:cubicBezTo>
                    <a:pt x="130" y="109"/>
                    <a:pt x="100" y="109"/>
                    <a:pt x="69" y="104"/>
                  </a:cubicBezTo>
                  <a:close/>
                  <a:moveTo>
                    <a:pt x="103" y="70"/>
                  </a:moveTo>
                  <a:cubicBezTo>
                    <a:pt x="113" y="68"/>
                    <a:pt x="125" y="75"/>
                    <a:pt x="133" y="64"/>
                  </a:cubicBezTo>
                  <a:cubicBezTo>
                    <a:pt x="133" y="66"/>
                    <a:pt x="134" y="69"/>
                    <a:pt x="134" y="71"/>
                  </a:cubicBezTo>
                  <a:cubicBezTo>
                    <a:pt x="137" y="72"/>
                    <a:pt x="141" y="73"/>
                    <a:pt x="144" y="74"/>
                  </a:cubicBezTo>
                  <a:cubicBezTo>
                    <a:pt x="147" y="75"/>
                    <a:pt x="152" y="76"/>
                    <a:pt x="153" y="78"/>
                  </a:cubicBezTo>
                  <a:cubicBezTo>
                    <a:pt x="157" y="83"/>
                    <a:pt x="162" y="84"/>
                    <a:pt x="167" y="85"/>
                  </a:cubicBezTo>
                  <a:cubicBezTo>
                    <a:pt x="173" y="87"/>
                    <a:pt x="179" y="88"/>
                    <a:pt x="185" y="90"/>
                  </a:cubicBezTo>
                  <a:cubicBezTo>
                    <a:pt x="198" y="93"/>
                    <a:pt x="211" y="96"/>
                    <a:pt x="226" y="99"/>
                  </a:cubicBezTo>
                  <a:cubicBezTo>
                    <a:pt x="226" y="80"/>
                    <a:pt x="226" y="61"/>
                    <a:pt x="225" y="43"/>
                  </a:cubicBezTo>
                  <a:cubicBezTo>
                    <a:pt x="225" y="42"/>
                    <a:pt x="222" y="39"/>
                    <a:pt x="220" y="39"/>
                  </a:cubicBezTo>
                  <a:cubicBezTo>
                    <a:pt x="201" y="34"/>
                    <a:pt x="182" y="30"/>
                    <a:pt x="163" y="26"/>
                  </a:cubicBezTo>
                  <a:cubicBezTo>
                    <a:pt x="155" y="23"/>
                    <a:pt x="146" y="21"/>
                    <a:pt x="136" y="19"/>
                  </a:cubicBezTo>
                  <a:cubicBezTo>
                    <a:pt x="141" y="29"/>
                    <a:pt x="140" y="29"/>
                    <a:pt x="131" y="32"/>
                  </a:cubicBezTo>
                  <a:cubicBezTo>
                    <a:pt x="119" y="35"/>
                    <a:pt x="108" y="35"/>
                    <a:pt x="97" y="31"/>
                  </a:cubicBezTo>
                  <a:cubicBezTo>
                    <a:pt x="89" y="29"/>
                    <a:pt x="89" y="28"/>
                    <a:pt x="93" y="21"/>
                  </a:cubicBezTo>
                  <a:cubicBezTo>
                    <a:pt x="93" y="21"/>
                    <a:pt x="92" y="20"/>
                    <a:pt x="92" y="20"/>
                  </a:cubicBezTo>
                  <a:cubicBezTo>
                    <a:pt x="63" y="26"/>
                    <a:pt x="34" y="33"/>
                    <a:pt x="5" y="40"/>
                  </a:cubicBezTo>
                  <a:cubicBezTo>
                    <a:pt x="5" y="60"/>
                    <a:pt x="5" y="79"/>
                    <a:pt x="5" y="99"/>
                  </a:cubicBezTo>
                  <a:cubicBezTo>
                    <a:pt x="27" y="94"/>
                    <a:pt x="48" y="89"/>
                    <a:pt x="70" y="84"/>
                  </a:cubicBezTo>
                  <a:cubicBezTo>
                    <a:pt x="71" y="84"/>
                    <a:pt x="72" y="83"/>
                    <a:pt x="73" y="82"/>
                  </a:cubicBezTo>
                  <a:cubicBezTo>
                    <a:pt x="76" y="76"/>
                    <a:pt x="82" y="75"/>
                    <a:pt x="88" y="73"/>
                  </a:cubicBezTo>
                  <a:cubicBezTo>
                    <a:pt x="93" y="72"/>
                    <a:pt x="100" y="71"/>
                    <a:pt x="99" y="62"/>
                  </a:cubicBezTo>
                  <a:cubicBezTo>
                    <a:pt x="100" y="65"/>
                    <a:pt x="101" y="67"/>
                    <a:pt x="103" y="7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00EF197-1710-42A0-B4D2-9A33F6A1A0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139630" y="2141918"/>
              <a:ext cx="688351" cy="394448"/>
            </a:xfrm>
            <a:custGeom>
              <a:avLst/>
              <a:gdLst>
                <a:gd name="T0" fmla="*/ 3 w 74"/>
                <a:gd name="T1" fmla="*/ 15 h 42"/>
                <a:gd name="T2" fmla="*/ 8 w 74"/>
                <a:gd name="T3" fmla="*/ 14 h 42"/>
                <a:gd name="T4" fmla="*/ 12 w 74"/>
                <a:gd name="T5" fmla="*/ 10 h 42"/>
                <a:gd name="T6" fmla="*/ 17 w 74"/>
                <a:gd name="T7" fmla="*/ 8 h 42"/>
                <a:gd name="T8" fmla="*/ 20 w 74"/>
                <a:gd name="T9" fmla="*/ 3 h 42"/>
                <a:gd name="T10" fmla="*/ 24 w 74"/>
                <a:gd name="T11" fmla="*/ 8 h 42"/>
                <a:gd name="T12" fmla="*/ 27 w 74"/>
                <a:gd name="T13" fmla="*/ 3 h 42"/>
                <a:gd name="T14" fmla="*/ 29 w 74"/>
                <a:gd name="T15" fmla="*/ 10 h 42"/>
                <a:gd name="T16" fmla="*/ 34 w 74"/>
                <a:gd name="T17" fmla="*/ 8 h 42"/>
                <a:gd name="T18" fmla="*/ 33 w 74"/>
                <a:gd name="T19" fmla="*/ 14 h 42"/>
                <a:gd name="T20" fmla="*/ 41 w 74"/>
                <a:gd name="T21" fmla="*/ 17 h 42"/>
                <a:gd name="T22" fmla="*/ 38 w 74"/>
                <a:gd name="T23" fmla="*/ 12 h 42"/>
                <a:gd name="T24" fmla="*/ 42 w 74"/>
                <a:gd name="T25" fmla="*/ 10 h 42"/>
                <a:gd name="T26" fmla="*/ 41 w 74"/>
                <a:gd name="T27" fmla="*/ 5 h 42"/>
                <a:gd name="T28" fmla="*/ 46 w 74"/>
                <a:gd name="T29" fmla="*/ 6 h 42"/>
                <a:gd name="T30" fmla="*/ 46 w 74"/>
                <a:gd name="T31" fmla="*/ 0 h 42"/>
                <a:gd name="T32" fmla="*/ 51 w 74"/>
                <a:gd name="T33" fmla="*/ 3 h 42"/>
                <a:gd name="T34" fmla="*/ 52 w 74"/>
                <a:gd name="T35" fmla="*/ 0 h 42"/>
                <a:gd name="T36" fmla="*/ 61 w 74"/>
                <a:gd name="T37" fmla="*/ 0 h 42"/>
                <a:gd name="T38" fmla="*/ 62 w 74"/>
                <a:gd name="T39" fmla="*/ 3 h 42"/>
                <a:gd name="T40" fmla="*/ 67 w 74"/>
                <a:gd name="T41" fmla="*/ 2 h 42"/>
                <a:gd name="T42" fmla="*/ 67 w 74"/>
                <a:gd name="T43" fmla="*/ 7 h 42"/>
                <a:gd name="T44" fmla="*/ 72 w 74"/>
                <a:gd name="T45" fmla="*/ 7 h 42"/>
                <a:gd name="T46" fmla="*/ 70 w 74"/>
                <a:gd name="T47" fmla="*/ 12 h 42"/>
                <a:gd name="T48" fmla="*/ 74 w 74"/>
                <a:gd name="T49" fmla="*/ 14 h 42"/>
                <a:gd name="T50" fmla="*/ 70 w 74"/>
                <a:gd name="T51" fmla="*/ 18 h 42"/>
                <a:gd name="T52" fmla="*/ 74 w 74"/>
                <a:gd name="T53" fmla="*/ 21 h 42"/>
                <a:gd name="T54" fmla="*/ 69 w 74"/>
                <a:gd name="T55" fmla="*/ 23 h 42"/>
                <a:gd name="T56" fmla="*/ 71 w 74"/>
                <a:gd name="T57" fmla="*/ 28 h 42"/>
                <a:gd name="T58" fmla="*/ 65 w 74"/>
                <a:gd name="T59" fmla="*/ 28 h 42"/>
                <a:gd name="T60" fmla="*/ 65 w 74"/>
                <a:gd name="T61" fmla="*/ 33 h 42"/>
                <a:gd name="T62" fmla="*/ 60 w 74"/>
                <a:gd name="T63" fmla="*/ 31 h 42"/>
                <a:gd name="T64" fmla="*/ 58 w 74"/>
                <a:gd name="T65" fmla="*/ 35 h 42"/>
                <a:gd name="T66" fmla="*/ 54 w 74"/>
                <a:gd name="T67" fmla="*/ 31 h 42"/>
                <a:gd name="T68" fmla="*/ 51 w 74"/>
                <a:gd name="T69" fmla="*/ 36 h 42"/>
                <a:gd name="T70" fmla="*/ 49 w 74"/>
                <a:gd name="T71" fmla="*/ 30 h 42"/>
                <a:gd name="T72" fmla="*/ 44 w 74"/>
                <a:gd name="T73" fmla="*/ 32 h 42"/>
                <a:gd name="T74" fmla="*/ 45 w 74"/>
                <a:gd name="T75" fmla="*/ 27 h 42"/>
                <a:gd name="T76" fmla="*/ 40 w 74"/>
                <a:gd name="T77" fmla="*/ 26 h 42"/>
                <a:gd name="T78" fmla="*/ 36 w 74"/>
                <a:gd name="T79" fmla="*/ 24 h 42"/>
                <a:gd name="T80" fmla="*/ 35 w 74"/>
                <a:gd name="T81" fmla="*/ 25 h 42"/>
                <a:gd name="T82" fmla="*/ 39 w 74"/>
                <a:gd name="T83" fmla="*/ 29 h 42"/>
                <a:gd name="T84" fmla="*/ 34 w 74"/>
                <a:gd name="T85" fmla="*/ 31 h 42"/>
                <a:gd name="T86" fmla="*/ 30 w 74"/>
                <a:gd name="T87" fmla="*/ 35 h 42"/>
                <a:gd name="T88" fmla="*/ 28 w 74"/>
                <a:gd name="T89" fmla="*/ 40 h 42"/>
                <a:gd name="T90" fmla="*/ 24 w 74"/>
                <a:gd name="T91" fmla="*/ 38 h 42"/>
                <a:gd name="T92" fmla="*/ 21 w 74"/>
                <a:gd name="T93" fmla="*/ 42 h 42"/>
                <a:gd name="T94" fmla="*/ 18 w 74"/>
                <a:gd name="T95" fmla="*/ 37 h 42"/>
                <a:gd name="T96" fmla="*/ 14 w 74"/>
                <a:gd name="T97" fmla="*/ 41 h 42"/>
                <a:gd name="T98" fmla="*/ 12 w 74"/>
                <a:gd name="T99" fmla="*/ 35 h 42"/>
                <a:gd name="T100" fmla="*/ 8 w 74"/>
                <a:gd name="T101" fmla="*/ 31 h 42"/>
                <a:gd name="T102" fmla="*/ 6 w 74"/>
                <a:gd name="T103" fmla="*/ 26 h 42"/>
                <a:gd name="T104" fmla="*/ 1 w 74"/>
                <a:gd name="T105" fmla="*/ 23 h 42"/>
                <a:gd name="T106" fmla="*/ 6 w 74"/>
                <a:gd name="T107" fmla="*/ 20 h 42"/>
                <a:gd name="T108" fmla="*/ 3 w 74"/>
                <a:gd name="T109" fmla="*/ 15 h 42"/>
                <a:gd name="T110" fmla="*/ 20 w 74"/>
                <a:gd name="T111" fmla="*/ 12 h 42"/>
                <a:gd name="T112" fmla="*/ 10 w 74"/>
                <a:gd name="T113" fmla="*/ 23 h 42"/>
                <a:gd name="T114" fmla="*/ 21 w 74"/>
                <a:gd name="T115" fmla="*/ 33 h 42"/>
                <a:gd name="T116" fmla="*/ 31 w 74"/>
                <a:gd name="T117" fmla="*/ 22 h 42"/>
                <a:gd name="T118" fmla="*/ 20 w 74"/>
                <a:gd name="T11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42">
                  <a:moveTo>
                    <a:pt x="3" y="15"/>
                  </a:moveTo>
                  <a:cubicBezTo>
                    <a:pt x="5" y="15"/>
                    <a:pt x="6" y="15"/>
                    <a:pt x="8" y="14"/>
                  </a:cubicBezTo>
                  <a:cubicBezTo>
                    <a:pt x="6" y="10"/>
                    <a:pt x="6" y="7"/>
                    <a:pt x="12" y="10"/>
                  </a:cubicBezTo>
                  <a:cubicBezTo>
                    <a:pt x="13" y="4"/>
                    <a:pt x="13" y="4"/>
                    <a:pt x="17" y="8"/>
                  </a:cubicBezTo>
                  <a:cubicBezTo>
                    <a:pt x="18" y="6"/>
                    <a:pt x="19" y="5"/>
                    <a:pt x="20" y="3"/>
                  </a:cubicBezTo>
                  <a:cubicBezTo>
                    <a:pt x="22" y="5"/>
                    <a:pt x="23" y="6"/>
                    <a:pt x="24" y="8"/>
                  </a:cubicBezTo>
                  <a:cubicBezTo>
                    <a:pt x="25" y="7"/>
                    <a:pt x="25" y="6"/>
                    <a:pt x="27" y="3"/>
                  </a:cubicBezTo>
                  <a:cubicBezTo>
                    <a:pt x="28" y="6"/>
                    <a:pt x="28" y="8"/>
                    <a:pt x="29" y="10"/>
                  </a:cubicBezTo>
                  <a:cubicBezTo>
                    <a:pt x="30" y="9"/>
                    <a:pt x="32" y="9"/>
                    <a:pt x="34" y="8"/>
                  </a:cubicBezTo>
                  <a:cubicBezTo>
                    <a:pt x="34" y="11"/>
                    <a:pt x="33" y="12"/>
                    <a:pt x="33" y="14"/>
                  </a:cubicBezTo>
                  <a:cubicBezTo>
                    <a:pt x="36" y="15"/>
                    <a:pt x="38" y="16"/>
                    <a:pt x="41" y="17"/>
                  </a:cubicBezTo>
                  <a:cubicBezTo>
                    <a:pt x="40" y="15"/>
                    <a:pt x="39" y="14"/>
                    <a:pt x="38" y="12"/>
                  </a:cubicBezTo>
                  <a:cubicBezTo>
                    <a:pt x="40" y="11"/>
                    <a:pt x="41" y="11"/>
                    <a:pt x="42" y="10"/>
                  </a:cubicBezTo>
                  <a:cubicBezTo>
                    <a:pt x="42" y="9"/>
                    <a:pt x="41" y="7"/>
                    <a:pt x="41" y="5"/>
                  </a:cubicBezTo>
                  <a:cubicBezTo>
                    <a:pt x="43" y="5"/>
                    <a:pt x="44" y="5"/>
                    <a:pt x="46" y="6"/>
                  </a:cubicBezTo>
                  <a:cubicBezTo>
                    <a:pt x="46" y="4"/>
                    <a:pt x="46" y="3"/>
                    <a:pt x="46" y="0"/>
                  </a:cubicBezTo>
                  <a:cubicBezTo>
                    <a:pt x="48" y="1"/>
                    <a:pt x="50" y="2"/>
                    <a:pt x="51" y="3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6" y="0"/>
                    <a:pt x="58" y="0"/>
                    <a:pt x="61" y="0"/>
                  </a:cubicBezTo>
                  <a:cubicBezTo>
                    <a:pt x="61" y="1"/>
                    <a:pt x="62" y="2"/>
                    <a:pt x="62" y="3"/>
                  </a:cubicBezTo>
                  <a:cubicBezTo>
                    <a:pt x="64" y="3"/>
                    <a:pt x="65" y="2"/>
                    <a:pt x="67" y="2"/>
                  </a:cubicBezTo>
                  <a:cubicBezTo>
                    <a:pt x="67" y="4"/>
                    <a:pt x="67" y="5"/>
                    <a:pt x="67" y="7"/>
                  </a:cubicBezTo>
                  <a:cubicBezTo>
                    <a:pt x="68" y="7"/>
                    <a:pt x="70" y="7"/>
                    <a:pt x="72" y="7"/>
                  </a:cubicBezTo>
                  <a:cubicBezTo>
                    <a:pt x="71" y="9"/>
                    <a:pt x="70" y="10"/>
                    <a:pt x="70" y="12"/>
                  </a:cubicBezTo>
                  <a:cubicBezTo>
                    <a:pt x="71" y="12"/>
                    <a:pt x="72" y="13"/>
                    <a:pt x="74" y="14"/>
                  </a:cubicBezTo>
                  <a:cubicBezTo>
                    <a:pt x="73" y="16"/>
                    <a:pt x="71" y="17"/>
                    <a:pt x="70" y="18"/>
                  </a:cubicBezTo>
                  <a:cubicBezTo>
                    <a:pt x="71" y="19"/>
                    <a:pt x="72" y="20"/>
                    <a:pt x="74" y="21"/>
                  </a:cubicBezTo>
                  <a:cubicBezTo>
                    <a:pt x="72" y="22"/>
                    <a:pt x="70" y="22"/>
                    <a:pt x="69" y="23"/>
                  </a:cubicBezTo>
                  <a:cubicBezTo>
                    <a:pt x="69" y="24"/>
                    <a:pt x="70" y="26"/>
                    <a:pt x="71" y="28"/>
                  </a:cubicBezTo>
                  <a:cubicBezTo>
                    <a:pt x="68" y="28"/>
                    <a:pt x="67" y="28"/>
                    <a:pt x="65" y="28"/>
                  </a:cubicBezTo>
                  <a:cubicBezTo>
                    <a:pt x="65" y="29"/>
                    <a:pt x="65" y="31"/>
                    <a:pt x="65" y="33"/>
                  </a:cubicBezTo>
                  <a:cubicBezTo>
                    <a:pt x="63" y="32"/>
                    <a:pt x="62" y="31"/>
                    <a:pt x="60" y="31"/>
                  </a:cubicBezTo>
                  <a:cubicBezTo>
                    <a:pt x="60" y="32"/>
                    <a:pt x="59" y="33"/>
                    <a:pt x="58" y="35"/>
                  </a:cubicBezTo>
                  <a:cubicBezTo>
                    <a:pt x="57" y="33"/>
                    <a:pt x="56" y="32"/>
                    <a:pt x="54" y="31"/>
                  </a:cubicBezTo>
                  <a:cubicBezTo>
                    <a:pt x="53" y="32"/>
                    <a:pt x="53" y="34"/>
                    <a:pt x="51" y="36"/>
                  </a:cubicBezTo>
                  <a:cubicBezTo>
                    <a:pt x="50" y="33"/>
                    <a:pt x="50" y="31"/>
                    <a:pt x="49" y="30"/>
                  </a:cubicBezTo>
                  <a:cubicBezTo>
                    <a:pt x="48" y="30"/>
                    <a:pt x="46" y="31"/>
                    <a:pt x="44" y="32"/>
                  </a:cubicBezTo>
                  <a:cubicBezTo>
                    <a:pt x="44" y="29"/>
                    <a:pt x="44" y="28"/>
                    <a:pt x="45" y="27"/>
                  </a:cubicBezTo>
                  <a:cubicBezTo>
                    <a:pt x="43" y="26"/>
                    <a:pt x="42" y="26"/>
                    <a:pt x="40" y="26"/>
                  </a:cubicBezTo>
                  <a:cubicBezTo>
                    <a:pt x="39" y="25"/>
                    <a:pt x="38" y="25"/>
                    <a:pt x="36" y="24"/>
                  </a:cubicBezTo>
                  <a:cubicBezTo>
                    <a:pt x="36" y="24"/>
                    <a:pt x="36" y="25"/>
                    <a:pt x="35" y="25"/>
                  </a:cubicBezTo>
                  <a:cubicBezTo>
                    <a:pt x="36" y="26"/>
                    <a:pt x="37" y="28"/>
                    <a:pt x="39" y="29"/>
                  </a:cubicBezTo>
                  <a:cubicBezTo>
                    <a:pt x="37" y="30"/>
                    <a:pt x="35" y="30"/>
                    <a:pt x="34" y="31"/>
                  </a:cubicBezTo>
                  <a:cubicBezTo>
                    <a:pt x="35" y="34"/>
                    <a:pt x="36" y="38"/>
                    <a:pt x="30" y="35"/>
                  </a:cubicBezTo>
                  <a:cubicBezTo>
                    <a:pt x="29" y="37"/>
                    <a:pt x="28" y="38"/>
                    <a:pt x="28" y="40"/>
                  </a:cubicBezTo>
                  <a:cubicBezTo>
                    <a:pt x="27" y="39"/>
                    <a:pt x="25" y="38"/>
                    <a:pt x="24" y="38"/>
                  </a:cubicBezTo>
                  <a:cubicBezTo>
                    <a:pt x="23" y="39"/>
                    <a:pt x="22" y="40"/>
                    <a:pt x="21" y="42"/>
                  </a:cubicBezTo>
                  <a:cubicBezTo>
                    <a:pt x="20" y="40"/>
                    <a:pt x="19" y="39"/>
                    <a:pt x="18" y="37"/>
                  </a:cubicBezTo>
                  <a:cubicBezTo>
                    <a:pt x="17" y="38"/>
                    <a:pt x="15" y="39"/>
                    <a:pt x="14" y="41"/>
                  </a:cubicBezTo>
                  <a:cubicBezTo>
                    <a:pt x="13" y="38"/>
                    <a:pt x="13" y="37"/>
                    <a:pt x="12" y="35"/>
                  </a:cubicBezTo>
                  <a:cubicBezTo>
                    <a:pt x="7" y="38"/>
                    <a:pt x="6" y="36"/>
                    <a:pt x="8" y="31"/>
                  </a:cubicBezTo>
                  <a:cubicBezTo>
                    <a:pt x="4" y="31"/>
                    <a:pt x="0" y="30"/>
                    <a:pt x="6" y="26"/>
                  </a:cubicBezTo>
                  <a:cubicBezTo>
                    <a:pt x="5" y="25"/>
                    <a:pt x="3" y="24"/>
                    <a:pt x="1" y="23"/>
                  </a:cubicBezTo>
                  <a:cubicBezTo>
                    <a:pt x="3" y="22"/>
                    <a:pt x="4" y="21"/>
                    <a:pt x="6" y="20"/>
                  </a:cubicBezTo>
                  <a:cubicBezTo>
                    <a:pt x="5" y="19"/>
                    <a:pt x="4" y="17"/>
                    <a:pt x="3" y="15"/>
                  </a:cubicBezTo>
                  <a:close/>
                  <a:moveTo>
                    <a:pt x="20" y="12"/>
                  </a:moveTo>
                  <a:cubicBezTo>
                    <a:pt x="15" y="12"/>
                    <a:pt x="10" y="17"/>
                    <a:pt x="10" y="23"/>
                  </a:cubicBezTo>
                  <a:cubicBezTo>
                    <a:pt x="10" y="28"/>
                    <a:pt x="15" y="33"/>
                    <a:pt x="21" y="33"/>
                  </a:cubicBezTo>
                  <a:cubicBezTo>
                    <a:pt x="27" y="33"/>
                    <a:pt x="31" y="28"/>
                    <a:pt x="31" y="22"/>
                  </a:cubicBezTo>
                  <a:cubicBezTo>
                    <a:pt x="31" y="17"/>
                    <a:pt x="26" y="12"/>
                    <a:pt x="20" y="12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6100BED-31C2-4321-920D-ABA53BB05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3972" y="2114848"/>
              <a:ext cx="429252" cy="320973"/>
            </a:xfrm>
            <a:custGeom>
              <a:avLst/>
              <a:gdLst>
                <a:gd name="T0" fmla="*/ 23 w 46"/>
                <a:gd name="T1" fmla="*/ 34 h 34"/>
                <a:gd name="T2" fmla="*/ 5 w 46"/>
                <a:gd name="T3" fmla="*/ 20 h 34"/>
                <a:gd name="T4" fmla="*/ 0 w 46"/>
                <a:gd name="T5" fmla="*/ 12 h 34"/>
                <a:gd name="T6" fmla="*/ 0 w 46"/>
                <a:gd name="T7" fmla="*/ 1 h 34"/>
                <a:gd name="T8" fmla="*/ 7 w 46"/>
                <a:gd name="T9" fmla="*/ 1 h 34"/>
                <a:gd name="T10" fmla="*/ 36 w 46"/>
                <a:gd name="T11" fmla="*/ 1 h 34"/>
                <a:gd name="T12" fmla="*/ 44 w 46"/>
                <a:gd name="T13" fmla="*/ 1 h 34"/>
                <a:gd name="T14" fmla="*/ 44 w 46"/>
                <a:gd name="T15" fmla="*/ 10 h 34"/>
                <a:gd name="T16" fmla="*/ 32 w 46"/>
                <a:gd name="T17" fmla="*/ 29 h 34"/>
                <a:gd name="T18" fmla="*/ 23 w 46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4">
                  <a:moveTo>
                    <a:pt x="23" y="34"/>
                  </a:moveTo>
                  <a:cubicBezTo>
                    <a:pt x="13" y="34"/>
                    <a:pt x="9" y="26"/>
                    <a:pt x="5" y="20"/>
                  </a:cubicBezTo>
                  <a:cubicBezTo>
                    <a:pt x="4" y="17"/>
                    <a:pt x="1" y="15"/>
                    <a:pt x="0" y="12"/>
                  </a:cubicBezTo>
                  <a:cubicBezTo>
                    <a:pt x="0" y="8"/>
                    <a:pt x="0" y="5"/>
                    <a:pt x="0" y="1"/>
                  </a:cubicBezTo>
                  <a:cubicBezTo>
                    <a:pt x="2" y="1"/>
                    <a:pt x="5" y="1"/>
                    <a:pt x="7" y="1"/>
                  </a:cubicBezTo>
                  <a:cubicBezTo>
                    <a:pt x="17" y="1"/>
                    <a:pt x="27" y="1"/>
                    <a:pt x="36" y="1"/>
                  </a:cubicBezTo>
                  <a:cubicBezTo>
                    <a:pt x="39" y="1"/>
                    <a:pt x="43" y="0"/>
                    <a:pt x="44" y="1"/>
                  </a:cubicBezTo>
                  <a:cubicBezTo>
                    <a:pt x="45" y="4"/>
                    <a:pt x="46" y="8"/>
                    <a:pt x="44" y="10"/>
                  </a:cubicBezTo>
                  <a:cubicBezTo>
                    <a:pt x="41" y="17"/>
                    <a:pt x="37" y="23"/>
                    <a:pt x="32" y="29"/>
                  </a:cubicBezTo>
                  <a:cubicBezTo>
                    <a:pt x="30" y="31"/>
                    <a:pt x="26" y="32"/>
                    <a:pt x="23" y="3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FE77E99-D760-465C-8ECC-4BB7839670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886677" y="2377813"/>
              <a:ext cx="777295" cy="235896"/>
            </a:xfrm>
            <a:custGeom>
              <a:avLst/>
              <a:gdLst>
                <a:gd name="T0" fmla="*/ 2 w 84"/>
                <a:gd name="T1" fmla="*/ 25 h 25"/>
                <a:gd name="T2" fmla="*/ 5 w 84"/>
                <a:gd name="T3" fmla="*/ 16 h 25"/>
                <a:gd name="T4" fmla="*/ 78 w 84"/>
                <a:gd name="T5" fmla="*/ 0 h 25"/>
                <a:gd name="T6" fmla="*/ 82 w 84"/>
                <a:gd name="T7" fmla="*/ 0 h 25"/>
                <a:gd name="T8" fmla="*/ 78 w 84"/>
                <a:gd name="T9" fmla="*/ 8 h 25"/>
                <a:gd name="T10" fmla="*/ 5 w 84"/>
                <a:gd name="T11" fmla="*/ 25 h 25"/>
                <a:gd name="T12" fmla="*/ 2 w 84"/>
                <a:gd name="T13" fmla="*/ 25 h 25"/>
                <a:gd name="T14" fmla="*/ 50 w 84"/>
                <a:gd name="T15" fmla="*/ 10 h 25"/>
                <a:gd name="T16" fmla="*/ 51 w 84"/>
                <a:gd name="T17" fmla="*/ 12 h 25"/>
                <a:gd name="T18" fmla="*/ 77 w 84"/>
                <a:gd name="T19" fmla="*/ 6 h 25"/>
                <a:gd name="T20" fmla="*/ 81 w 84"/>
                <a:gd name="T21" fmla="*/ 1 h 25"/>
                <a:gd name="T22" fmla="*/ 54 w 84"/>
                <a:gd name="T23" fmla="*/ 8 h 25"/>
                <a:gd name="T24" fmla="*/ 50 w 84"/>
                <a:gd name="T2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25">
                  <a:moveTo>
                    <a:pt x="2" y="25"/>
                  </a:moveTo>
                  <a:cubicBezTo>
                    <a:pt x="1" y="21"/>
                    <a:pt x="0" y="18"/>
                    <a:pt x="5" y="16"/>
                  </a:cubicBezTo>
                  <a:cubicBezTo>
                    <a:pt x="30" y="11"/>
                    <a:pt x="54" y="6"/>
                    <a:pt x="78" y="0"/>
                  </a:cubicBezTo>
                  <a:cubicBezTo>
                    <a:pt x="79" y="0"/>
                    <a:pt x="80" y="0"/>
                    <a:pt x="82" y="0"/>
                  </a:cubicBezTo>
                  <a:cubicBezTo>
                    <a:pt x="82" y="4"/>
                    <a:pt x="84" y="7"/>
                    <a:pt x="78" y="8"/>
                  </a:cubicBezTo>
                  <a:cubicBezTo>
                    <a:pt x="53" y="14"/>
                    <a:pt x="29" y="19"/>
                    <a:pt x="5" y="25"/>
                  </a:cubicBezTo>
                  <a:cubicBezTo>
                    <a:pt x="4" y="25"/>
                    <a:pt x="3" y="25"/>
                    <a:pt x="2" y="25"/>
                  </a:cubicBezTo>
                  <a:close/>
                  <a:moveTo>
                    <a:pt x="50" y="10"/>
                  </a:moveTo>
                  <a:cubicBezTo>
                    <a:pt x="50" y="11"/>
                    <a:pt x="50" y="12"/>
                    <a:pt x="51" y="12"/>
                  </a:cubicBezTo>
                  <a:cubicBezTo>
                    <a:pt x="60" y="10"/>
                    <a:pt x="69" y="9"/>
                    <a:pt x="77" y="6"/>
                  </a:cubicBezTo>
                  <a:cubicBezTo>
                    <a:pt x="79" y="6"/>
                    <a:pt x="79" y="4"/>
                    <a:pt x="81" y="1"/>
                  </a:cubicBezTo>
                  <a:cubicBezTo>
                    <a:pt x="71" y="4"/>
                    <a:pt x="62" y="6"/>
                    <a:pt x="54" y="8"/>
                  </a:cubicBezTo>
                  <a:cubicBezTo>
                    <a:pt x="52" y="8"/>
                    <a:pt x="51" y="9"/>
                    <a:pt x="50" y="1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121C39E-153E-427F-AA60-DB366466B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94411" y="2114848"/>
              <a:ext cx="603274" cy="170154"/>
            </a:xfrm>
            <a:custGeom>
              <a:avLst/>
              <a:gdLst>
                <a:gd name="T0" fmla="*/ 0 w 65"/>
                <a:gd name="T1" fmla="*/ 16 h 18"/>
                <a:gd name="T2" fmla="*/ 3 w 65"/>
                <a:gd name="T3" fmla="*/ 13 h 18"/>
                <a:gd name="T4" fmla="*/ 65 w 65"/>
                <a:gd name="T5" fmla="*/ 0 h 18"/>
                <a:gd name="T6" fmla="*/ 62 w 65"/>
                <a:gd name="T7" fmla="*/ 4 h 18"/>
                <a:gd name="T8" fmla="*/ 1 w 65"/>
                <a:gd name="T9" fmla="*/ 18 h 18"/>
                <a:gd name="T10" fmla="*/ 0 w 65"/>
                <a:gd name="T1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8">
                  <a:moveTo>
                    <a:pt x="0" y="16"/>
                  </a:moveTo>
                  <a:cubicBezTo>
                    <a:pt x="1" y="15"/>
                    <a:pt x="2" y="13"/>
                    <a:pt x="3" y="13"/>
                  </a:cubicBezTo>
                  <a:cubicBezTo>
                    <a:pt x="23" y="8"/>
                    <a:pt x="43" y="4"/>
                    <a:pt x="65" y="0"/>
                  </a:cubicBezTo>
                  <a:cubicBezTo>
                    <a:pt x="64" y="2"/>
                    <a:pt x="63" y="4"/>
                    <a:pt x="62" y="4"/>
                  </a:cubicBezTo>
                  <a:cubicBezTo>
                    <a:pt x="42" y="9"/>
                    <a:pt x="21" y="14"/>
                    <a:pt x="1" y="18"/>
                  </a:cubicBezTo>
                  <a:cubicBezTo>
                    <a:pt x="1" y="17"/>
                    <a:pt x="0" y="17"/>
                    <a:pt x="0" y="16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9BF2385-2384-4DF1-8515-DEDEDC215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94411" y="2199925"/>
              <a:ext cx="603274" cy="177888"/>
            </a:xfrm>
            <a:custGeom>
              <a:avLst/>
              <a:gdLst>
                <a:gd name="T0" fmla="*/ 0 w 65"/>
                <a:gd name="T1" fmla="*/ 17 h 19"/>
                <a:gd name="T2" fmla="*/ 4 w 65"/>
                <a:gd name="T3" fmla="*/ 13 h 19"/>
                <a:gd name="T4" fmla="*/ 64 w 65"/>
                <a:gd name="T5" fmla="*/ 0 h 19"/>
                <a:gd name="T6" fmla="*/ 65 w 65"/>
                <a:gd name="T7" fmla="*/ 1 h 19"/>
                <a:gd name="T8" fmla="*/ 60 w 65"/>
                <a:gd name="T9" fmla="*/ 5 h 19"/>
                <a:gd name="T10" fmla="*/ 1 w 65"/>
                <a:gd name="T11" fmla="*/ 19 h 19"/>
                <a:gd name="T12" fmla="*/ 0 w 65"/>
                <a:gd name="T13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9">
                  <a:moveTo>
                    <a:pt x="0" y="17"/>
                  </a:moveTo>
                  <a:cubicBezTo>
                    <a:pt x="1" y="16"/>
                    <a:pt x="2" y="14"/>
                    <a:pt x="4" y="13"/>
                  </a:cubicBezTo>
                  <a:cubicBezTo>
                    <a:pt x="24" y="9"/>
                    <a:pt x="44" y="4"/>
                    <a:pt x="64" y="0"/>
                  </a:cubicBezTo>
                  <a:cubicBezTo>
                    <a:pt x="64" y="0"/>
                    <a:pt x="64" y="1"/>
                    <a:pt x="65" y="1"/>
                  </a:cubicBezTo>
                  <a:cubicBezTo>
                    <a:pt x="63" y="3"/>
                    <a:pt x="62" y="5"/>
                    <a:pt x="60" y="5"/>
                  </a:cubicBezTo>
                  <a:cubicBezTo>
                    <a:pt x="41" y="10"/>
                    <a:pt x="21" y="14"/>
                    <a:pt x="1" y="19"/>
                  </a:cubicBezTo>
                  <a:cubicBezTo>
                    <a:pt x="1" y="1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E66825-2759-4ACF-9388-9066D2F31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94411" y="2331408"/>
              <a:ext cx="475658" cy="131483"/>
            </a:xfrm>
            <a:custGeom>
              <a:avLst/>
              <a:gdLst>
                <a:gd name="T0" fmla="*/ 0 w 51"/>
                <a:gd name="T1" fmla="*/ 13 h 14"/>
                <a:gd name="T2" fmla="*/ 3 w 51"/>
                <a:gd name="T3" fmla="*/ 9 h 14"/>
                <a:gd name="T4" fmla="*/ 51 w 51"/>
                <a:gd name="T5" fmla="*/ 0 h 14"/>
                <a:gd name="T6" fmla="*/ 47 w 51"/>
                <a:gd name="T7" fmla="*/ 4 h 14"/>
                <a:gd name="T8" fmla="*/ 1 w 51"/>
                <a:gd name="T9" fmla="*/ 14 h 14"/>
                <a:gd name="T10" fmla="*/ 0 w 51"/>
                <a:gd name="T1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4">
                  <a:moveTo>
                    <a:pt x="0" y="13"/>
                  </a:moveTo>
                  <a:cubicBezTo>
                    <a:pt x="1" y="11"/>
                    <a:pt x="2" y="9"/>
                    <a:pt x="3" y="9"/>
                  </a:cubicBezTo>
                  <a:cubicBezTo>
                    <a:pt x="18" y="5"/>
                    <a:pt x="34" y="2"/>
                    <a:pt x="51" y="0"/>
                  </a:cubicBezTo>
                  <a:cubicBezTo>
                    <a:pt x="50" y="1"/>
                    <a:pt x="49" y="3"/>
                    <a:pt x="47" y="4"/>
                  </a:cubicBezTo>
                  <a:cubicBezTo>
                    <a:pt x="32" y="7"/>
                    <a:pt x="17" y="11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79598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50798A2-0C69-4E74-9431-B9463F40E98C}"/>
              </a:ext>
            </a:extLst>
          </p:cNvPr>
          <p:cNvGrpSpPr/>
          <p:nvPr userDrawn="1"/>
        </p:nvGrpSpPr>
        <p:grpSpPr>
          <a:xfrm>
            <a:off x="-15124" y="6501557"/>
            <a:ext cx="12211171" cy="339509"/>
            <a:chOff x="-15124" y="6501557"/>
            <a:chExt cx="12211171" cy="339509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C0A17B43-32CF-4179-B8C2-5E314BC62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730" y="6501557"/>
              <a:ext cx="6126317" cy="339509"/>
            </a:xfrm>
            <a:custGeom>
              <a:avLst/>
              <a:gdLst>
                <a:gd name="T0" fmla="*/ 0 w 3840"/>
                <a:gd name="T1" fmla="*/ 133 h 272"/>
                <a:gd name="T2" fmla="*/ 0 w 3840"/>
                <a:gd name="T3" fmla="*/ 272 h 272"/>
                <a:gd name="T4" fmla="*/ 3840 w 3840"/>
                <a:gd name="T5" fmla="*/ 272 h 272"/>
                <a:gd name="T6" fmla="*/ 3840 w 3840"/>
                <a:gd name="T7" fmla="*/ 0 h 272"/>
                <a:gd name="T8" fmla="*/ 2189 w 3840"/>
                <a:gd name="T9" fmla="*/ 0 h 272"/>
                <a:gd name="T10" fmla="*/ 2078 w 3840"/>
                <a:gd name="T11" fmla="*/ 125 h 272"/>
                <a:gd name="T12" fmla="*/ 0 w 3840"/>
                <a:gd name="T13" fmla="*/ 13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0" h="272">
                  <a:moveTo>
                    <a:pt x="0" y="133"/>
                  </a:moveTo>
                  <a:cubicBezTo>
                    <a:pt x="0" y="180"/>
                    <a:pt x="0" y="224"/>
                    <a:pt x="0" y="272"/>
                  </a:cubicBezTo>
                  <a:cubicBezTo>
                    <a:pt x="1280" y="272"/>
                    <a:pt x="2560" y="272"/>
                    <a:pt x="3840" y="272"/>
                  </a:cubicBezTo>
                  <a:cubicBezTo>
                    <a:pt x="3840" y="174"/>
                    <a:pt x="3840" y="99"/>
                    <a:pt x="3840" y="0"/>
                  </a:cubicBezTo>
                  <a:cubicBezTo>
                    <a:pt x="3290" y="0"/>
                    <a:pt x="2739" y="0"/>
                    <a:pt x="2189" y="0"/>
                  </a:cubicBezTo>
                  <a:cubicBezTo>
                    <a:pt x="2078" y="125"/>
                    <a:pt x="2189" y="0"/>
                    <a:pt x="2078" y="125"/>
                  </a:cubicBezTo>
                  <a:cubicBezTo>
                    <a:pt x="1385" y="127"/>
                    <a:pt x="693" y="132"/>
                    <a:pt x="0" y="13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CAA40EFB-D703-43FB-BD04-BA71A5862D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-15124" y="6502399"/>
              <a:ext cx="6111123" cy="338667"/>
            </a:xfrm>
            <a:custGeom>
              <a:avLst/>
              <a:gdLst>
                <a:gd name="T0" fmla="*/ 0 w 3840"/>
                <a:gd name="T1" fmla="*/ 133 h 272"/>
                <a:gd name="T2" fmla="*/ 0 w 3840"/>
                <a:gd name="T3" fmla="*/ 272 h 272"/>
                <a:gd name="T4" fmla="*/ 3840 w 3840"/>
                <a:gd name="T5" fmla="*/ 272 h 272"/>
                <a:gd name="T6" fmla="*/ 3840 w 3840"/>
                <a:gd name="T7" fmla="*/ 0 h 272"/>
                <a:gd name="T8" fmla="*/ 2189 w 3840"/>
                <a:gd name="T9" fmla="*/ 0 h 272"/>
                <a:gd name="T10" fmla="*/ 2078 w 3840"/>
                <a:gd name="T11" fmla="*/ 125 h 272"/>
                <a:gd name="T12" fmla="*/ 0 w 3840"/>
                <a:gd name="T13" fmla="*/ 13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0" h="272">
                  <a:moveTo>
                    <a:pt x="0" y="133"/>
                  </a:moveTo>
                  <a:cubicBezTo>
                    <a:pt x="0" y="180"/>
                    <a:pt x="0" y="224"/>
                    <a:pt x="0" y="272"/>
                  </a:cubicBezTo>
                  <a:cubicBezTo>
                    <a:pt x="1280" y="272"/>
                    <a:pt x="2560" y="272"/>
                    <a:pt x="3840" y="272"/>
                  </a:cubicBezTo>
                  <a:cubicBezTo>
                    <a:pt x="3840" y="174"/>
                    <a:pt x="3840" y="99"/>
                    <a:pt x="3840" y="0"/>
                  </a:cubicBezTo>
                  <a:cubicBezTo>
                    <a:pt x="3290" y="0"/>
                    <a:pt x="2739" y="0"/>
                    <a:pt x="2189" y="0"/>
                  </a:cubicBezTo>
                  <a:cubicBezTo>
                    <a:pt x="2078" y="125"/>
                    <a:pt x="2189" y="0"/>
                    <a:pt x="2078" y="125"/>
                  </a:cubicBezTo>
                  <a:cubicBezTo>
                    <a:pt x="1385" y="127"/>
                    <a:pt x="693" y="132"/>
                    <a:pt x="0" y="13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54303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2310267" y="2314133"/>
            <a:ext cx="6592400" cy="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2310267" y="3174533"/>
            <a:ext cx="2902400" cy="3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5361296" y="3174533"/>
            <a:ext cx="2902400" cy="3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8412327" y="3174533"/>
            <a:ext cx="2902400" cy="3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6" name="Google Shape;226;p7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32876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291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ángulo 8">
            <a:extLst>
              <a:ext uri="{FF2B5EF4-FFF2-40B4-BE49-F238E27FC236}">
                <a16:creationId xmlns:a16="http://schemas.microsoft.com/office/drawing/2014/main" id="{8037FEE5-E475-4EBE-B5D3-B615CDF5095E}"/>
              </a:ext>
            </a:extLst>
          </p:cNvPr>
          <p:cNvSpPr/>
          <p:nvPr userDrawn="1"/>
        </p:nvSpPr>
        <p:spPr>
          <a:xfrm>
            <a:off x="-4843" y="1079054"/>
            <a:ext cx="9137732" cy="157078"/>
          </a:xfrm>
          <a:custGeom>
            <a:avLst/>
            <a:gdLst>
              <a:gd name="connsiteX0" fmla="*/ 0 w 9115507"/>
              <a:gd name="connsiteY0" fmla="*/ 0 h 45719"/>
              <a:gd name="connsiteX1" fmla="*/ 9115507 w 9115507"/>
              <a:gd name="connsiteY1" fmla="*/ 0 h 45719"/>
              <a:gd name="connsiteX2" fmla="*/ 9115507 w 9115507"/>
              <a:gd name="connsiteY2" fmla="*/ 45719 h 45719"/>
              <a:gd name="connsiteX3" fmla="*/ 0 w 9115507"/>
              <a:gd name="connsiteY3" fmla="*/ 45719 h 45719"/>
              <a:gd name="connsiteX4" fmla="*/ 0 w 9115507"/>
              <a:gd name="connsiteY4" fmla="*/ 0 h 45719"/>
              <a:gd name="connsiteX0" fmla="*/ 0 w 9132969"/>
              <a:gd name="connsiteY0" fmla="*/ 0 h 47307"/>
              <a:gd name="connsiteX1" fmla="*/ 9115507 w 9132969"/>
              <a:gd name="connsiteY1" fmla="*/ 0 h 47307"/>
              <a:gd name="connsiteX2" fmla="*/ 9132969 w 9132969"/>
              <a:gd name="connsiteY2" fmla="*/ 47307 h 47307"/>
              <a:gd name="connsiteX3" fmla="*/ 0 w 9132969"/>
              <a:gd name="connsiteY3" fmla="*/ 45719 h 47307"/>
              <a:gd name="connsiteX4" fmla="*/ 0 w 9132969"/>
              <a:gd name="connsiteY4" fmla="*/ 0 h 47307"/>
              <a:gd name="connsiteX0" fmla="*/ 0 w 9137732"/>
              <a:gd name="connsiteY0" fmla="*/ 0 h 47307"/>
              <a:gd name="connsiteX1" fmla="*/ 9115507 w 9137732"/>
              <a:gd name="connsiteY1" fmla="*/ 0 h 47307"/>
              <a:gd name="connsiteX2" fmla="*/ 9137732 w 9137732"/>
              <a:gd name="connsiteY2" fmla="*/ 47307 h 47307"/>
              <a:gd name="connsiteX3" fmla="*/ 0 w 9137732"/>
              <a:gd name="connsiteY3" fmla="*/ 45719 h 47307"/>
              <a:gd name="connsiteX4" fmla="*/ 0 w 9137732"/>
              <a:gd name="connsiteY4" fmla="*/ 0 h 4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7732" h="47307">
                <a:moveTo>
                  <a:pt x="0" y="0"/>
                </a:moveTo>
                <a:lnTo>
                  <a:pt x="9115507" y="0"/>
                </a:lnTo>
                <a:lnTo>
                  <a:pt x="9137732" y="47307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rgbClr val="01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451A00E-1F6F-4DA5-BC91-9C262FB0C5C9}"/>
              </a:ext>
            </a:extLst>
          </p:cNvPr>
          <p:cNvSpPr/>
          <p:nvPr userDrawn="1"/>
        </p:nvSpPr>
        <p:spPr>
          <a:xfrm>
            <a:off x="11565467" y="694266"/>
            <a:ext cx="626533" cy="541866"/>
          </a:xfrm>
          <a:prstGeom prst="rect">
            <a:avLst/>
          </a:prstGeom>
          <a:solidFill>
            <a:srgbClr val="01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AD63663-C48E-466A-BDF8-E92634840BF5}"/>
              </a:ext>
            </a:extLst>
          </p:cNvPr>
          <p:cNvGrpSpPr/>
          <p:nvPr userDrawn="1"/>
        </p:nvGrpSpPr>
        <p:grpSpPr>
          <a:xfrm>
            <a:off x="9858825" y="175153"/>
            <a:ext cx="1296987" cy="1095376"/>
            <a:chOff x="9858825" y="141287"/>
            <a:chExt cx="1296987" cy="109537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09A2508-28A0-4D5F-B7F9-454886370A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58825" y="660400"/>
              <a:ext cx="854075" cy="576263"/>
            </a:xfrm>
            <a:custGeom>
              <a:avLst/>
              <a:gdLst>
                <a:gd name="T0" fmla="*/ 0 w 137"/>
                <a:gd name="T1" fmla="*/ 92 h 92"/>
                <a:gd name="T2" fmla="*/ 21 w 137"/>
                <a:gd name="T3" fmla="*/ 60 h 92"/>
                <a:gd name="T4" fmla="*/ 45 w 137"/>
                <a:gd name="T5" fmla="*/ 52 h 92"/>
                <a:gd name="T6" fmla="*/ 54 w 137"/>
                <a:gd name="T7" fmla="*/ 48 h 92"/>
                <a:gd name="T8" fmla="*/ 29 w 137"/>
                <a:gd name="T9" fmla="*/ 0 h 92"/>
                <a:gd name="T10" fmla="*/ 103 w 137"/>
                <a:gd name="T11" fmla="*/ 0 h 92"/>
                <a:gd name="T12" fmla="*/ 81 w 137"/>
                <a:gd name="T13" fmla="*/ 47 h 92"/>
                <a:gd name="T14" fmla="*/ 91 w 137"/>
                <a:gd name="T15" fmla="*/ 51 h 92"/>
                <a:gd name="T16" fmla="*/ 115 w 137"/>
                <a:gd name="T17" fmla="*/ 59 h 92"/>
                <a:gd name="T18" fmla="*/ 137 w 137"/>
                <a:gd name="T19" fmla="*/ 92 h 92"/>
                <a:gd name="T20" fmla="*/ 0 w 137"/>
                <a:gd name="T2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92">
                  <a:moveTo>
                    <a:pt x="0" y="92"/>
                  </a:moveTo>
                  <a:cubicBezTo>
                    <a:pt x="0" y="77"/>
                    <a:pt x="8" y="66"/>
                    <a:pt x="21" y="60"/>
                  </a:cubicBezTo>
                  <a:cubicBezTo>
                    <a:pt x="29" y="56"/>
                    <a:pt x="37" y="54"/>
                    <a:pt x="45" y="52"/>
                  </a:cubicBezTo>
                  <a:cubicBezTo>
                    <a:pt x="48" y="51"/>
                    <a:pt x="50" y="49"/>
                    <a:pt x="54" y="48"/>
                  </a:cubicBezTo>
                  <a:cubicBezTo>
                    <a:pt x="35" y="37"/>
                    <a:pt x="28" y="21"/>
                    <a:pt x="29" y="0"/>
                  </a:cubicBezTo>
                  <a:cubicBezTo>
                    <a:pt x="54" y="0"/>
                    <a:pt x="79" y="0"/>
                    <a:pt x="103" y="0"/>
                  </a:cubicBezTo>
                  <a:cubicBezTo>
                    <a:pt x="107" y="17"/>
                    <a:pt x="100" y="33"/>
                    <a:pt x="81" y="47"/>
                  </a:cubicBezTo>
                  <a:cubicBezTo>
                    <a:pt x="85" y="49"/>
                    <a:pt x="88" y="50"/>
                    <a:pt x="91" y="51"/>
                  </a:cubicBezTo>
                  <a:cubicBezTo>
                    <a:pt x="99" y="54"/>
                    <a:pt x="108" y="56"/>
                    <a:pt x="115" y="59"/>
                  </a:cubicBezTo>
                  <a:cubicBezTo>
                    <a:pt x="129" y="65"/>
                    <a:pt x="136" y="76"/>
                    <a:pt x="137" y="92"/>
                  </a:cubicBezTo>
                  <a:cubicBezTo>
                    <a:pt x="92" y="92"/>
                    <a:pt x="46" y="92"/>
                    <a:pt x="0" y="92"/>
                  </a:cubicBezTo>
                  <a:close/>
                </a:path>
              </a:pathLst>
            </a:custGeom>
            <a:solidFill>
              <a:srgbClr val="2A6F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8EBC8A2B-7299-4C2B-A115-5121A4E86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27137" y="141287"/>
              <a:ext cx="828675" cy="844550"/>
            </a:xfrm>
            <a:custGeom>
              <a:avLst/>
              <a:gdLst>
                <a:gd name="T0" fmla="*/ 85 w 133"/>
                <a:gd name="T1" fmla="*/ 107 h 135"/>
                <a:gd name="T2" fmla="*/ 89 w 133"/>
                <a:gd name="T3" fmla="*/ 123 h 135"/>
                <a:gd name="T4" fmla="*/ 101 w 133"/>
                <a:gd name="T5" fmla="*/ 135 h 135"/>
                <a:gd name="T6" fmla="*/ 33 w 133"/>
                <a:gd name="T7" fmla="*/ 128 h 135"/>
                <a:gd name="T8" fmla="*/ 48 w 133"/>
                <a:gd name="T9" fmla="*/ 100 h 135"/>
                <a:gd name="T10" fmla="*/ 34 w 133"/>
                <a:gd name="T11" fmla="*/ 100 h 135"/>
                <a:gd name="T12" fmla="*/ 40 w 133"/>
                <a:gd name="T13" fmla="*/ 94 h 135"/>
                <a:gd name="T14" fmla="*/ 117 w 133"/>
                <a:gd name="T15" fmla="*/ 96 h 135"/>
                <a:gd name="T16" fmla="*/ 131 w 133"/>
                <a:gd name="T17" fmla="*/ 83 h 135"/>
                <a:gd name="T18" fmla="*/ 131 w 133"/>
                <a:gd name="T19" fmla="*/ 15 h 135"/>
                <a:gd name="T20" fmla="*/ 119 w 133"/>
                <a:gd name="T21" fmla="*/ 4 h 135"/>
                <a:gd name="T22" fmla="*/ 13 w 133"/>
                <a:gd name="T23" fmla="*/ 18 h 135"/>
                <a:gd name="T24" fmla="*/ 6 w 133"/>
                <a:gd name="T25" fmla="*/ 25 h 135"/>
                <a:gd name="T26" fmla="*/ 5 w 133"/>
                <a:gd name="T27" fmla="*/ 33 h 135"/>
                <a:gd name="T28" fmla="*/ 13 w 133"/>
                <a:gd name="T29" fmla="*/ 14 h 135"/>
                <a:gd name="T30" fmla="*/ 124 w 133"/>
                <a:gd name="T31" fmla="*/ 1 h 135"/>
                <a:gd name="T32" fmla="*/ 133 w 133"/>
                <a:gd name="T33" fmla="*/ 11 h 135"/>
                <a:gd name="T34" fmla="*/ 133 w 133"/>
                <a:gd name="T35" fmla="*/ 73 h 135"/>
                <a:gd name="T36" fmla="*/ 133 w 133"/>
                <a:gd name="T37" fmla="*/ 97 h 135"/>
                <a:gd name="T38" fmla="*/ 124 w 133"/>
                <a:gd name="T39" fmla="*/ 107 h 135"/>
                <a:gd name="T40" fmla="*/ 85 w 133"/>
                <a:gd name="T41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135">
                  <a:moveTo>
                    <a:pt x="85" y="107"/>
                  </a:moveTo>
                  <a:cubicBezTo>
                    <a:pt x="87" y="114"/>
                    <a:pt x="87" y="119"/>
                    <a:pt x="89" y="123"/>
                  </a:cubicBezTo>
                  <a:cubicBezTo>
                    <a:pt x="92" y="127"/>
                    <a:pt x="97" y="130"/>
                    <a:pt x="101" y="135"/>
                  </a:cubicBezTo>
                  <a:cubicBezTo>
                    <a:pt x="79" y="132"/>
                    <a:pt x="57" y="130"/>
                    <a:pt x="33" y="128"/>
                  </a:cubicBezTo>
                  <a:cubicBezTo>
                    <a:pt x="40" y="119"/>
                    <a:pt x="55" y="116"/>
                    <a:pt x="48" y="100"/>
                  </a:cubicBezTo>
                  <a:cubicBezTo>
                    <a:pt x="44" y="100"/>
                    <a:pt x="39" y="100"/>
                    <a:pt x="34" y="100"/>
                  </a:cubicBezTo>
                  <a:cubicBezTo>
                    <a:pt x="32" y="94"/>
                    <a:pt x="36" y="94"/>
                    <a:pt x="40" y="94"/>
                  </a:cubicBezTo>
                  <a:cubicBezTo>
                    <a:pt x="65" y="95"/>
                    <a:pt x="91" y="95"/>
                    <a:pt x="117" y="96"/>
                  </a:cubicBezTo>
                  <a:cubicBezTo>
                    <a:pt x="130" y="97"/>
                    <a:pt x="131" y="96"/>
                    <a:pt x="131" y="83"/>
                  </a:cubicBezTo>
                  <a:cubicBezTo>
                    <a:pt x="131" y="60"/>
                    <a:pt x="131" y="38"/>
                    <a:pt x="131" y="15"/>
                  </a:cubicBezTo>
                  <a:cubicBezTo>
                    <a:pt x="131" y="5"/>
                    <a:pt x="129" y="3"/>
                    <a:pt x="119" y="4"/>
                  </a:cubicBezTo>
                  <a:cubicBezTo>
                    <a:pt x="83" y="9"/>
                    <a:pt x="48" y="13"/>
                    <a:pt x="13" y="18"/>
                  </a:cubicBezTo>
                  <a:cubicBezTo>
                    <a:pt x="10" y="18"/>
                    <a:pt x="8" y="22"/>
                    <a:pt x="6" y="25"/>
                  </a:cubicBezTo>
                  <a:cubicBezTo>
                    <a:pt x="5" y="26"/>
                    <a:pt x="5" y="29"/>
                    <a:pt x="5" y="33"/>
                  </a:cubicBezTo>
                  <a:cubicBezTo>
                    <a:pt x="0" y="21"/>
                    <a:pt x="3" y="15"/>
                    <a:pt x="13" y="14"/>
                  </a:cubicBezTo>
                  <a:cubicBezTo>
                    <a:pt x="50" y="9"/>
                    <a:pt x="87" y="5"/>
                    <a:pt x="124" y="1"/>
                  </a:cubicBezTo>
                  <a:cubicBezTo>
                    <a:pt x="131" y="0"/>
                    <a:pt x="133" y="3"/>
                    <a:pt x="133" y="11"/>
                  </a:cubicBezTo>
                  <a:cubicBezTo>
                    <a:pt x="133" y="31"/>
                    <a:pt x="133" y="52"/>
                    <a:pt x="133" y="73"/>
                  </a:cubicBezTo>
                  <a:cubicBezTo>
                    <a:pt x="133" y="81"/>
                    <a:pt x="133" y="89"/>
                    <a:pt x="133" y="97"/>
                  </a:cubicBezTo>
                  <a:cubicBezTo>
                    <a:pt x="133" y="105"/>
                    <a:pt x="131" y="107"/>
                    <a:pt x="124" y="107"/>
                  </a:cubicBezTo>
                  <a:cubicBezTo>
                    <a:pt x="112" y="107"/>
                    <a:pt x="99" y="107"/>
                    <a:pt x="85" y="107"/>
                  </a:cubicBezTo>
                  <a:close/>
                </a:path>
              </a:pathLst>
            </a:custGeom>
            <a:solidFill>
              <a:srgbClr val="2A6F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291411B-6086-4725-86D3-6849A7637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08050" y="322262"/>
              <a:ext cx="536575" cy="325438"/>
            </a:xfrm>
            <a:custGeom>
              <a:avLst/>
              <a:gdLst>
                <a:gd name="T0" fmla="*/ 50 w 86"/>
                <a:gd name="T1" fmla="*/ 44 h 52"/>
                <a:gd name="T2" fmla="*/ 53 w 86"/>
                <a:gd name="T3" fmla="*/ 7 h 52"/>
                <a:gd name="T4" fmla="*/ 78 w 86"/>
                <a:gd name="T5" fmla="*/ 34 h 52"/>
                <a:gd name="T6" fmla="*/ 83 w 86"/>
                <a:gd name="T7" fmla="*/ 42 h 52"/>
                <a:gd name="T8" fmla="*/ 81 w 86"/>
                <a:gd name="T9" fmla="*/ 52 h 52"/>
                <a:gd name="T10" fmla="*/ 76 w 86"/>
                <a:gd name="T11" fmla="*/ 52 h 52"/>
                <a:gd name="T12" fmla="*/ 9 w 86"/>
                <a:gd name="T13" fmla="*/ 52 h 52"/>
                <a:gd name="T14" fmla="*/ 0 w 86"/>
                <a:gd name="T15" fmla="*/ 49 h 52"/>
                <a:gd name="T16" fmla="*/ 4 w 86"/>
                <a:gd name="T17" fmla="*/ 41 h 52"/>
                <a:gd name="T18" fmla="*/ 6 w 86"/>
                <a:gd name="T19" fmla="*/ 32 h 52"/>
                <a:gd name="T20" fmla="*/ 29 w 86"/>
                <a:gd name="T21" fmla="*/ 7 h 52"/>
                <a:gd name="T22" fmla="*/ 32 w 86"/>
                <a:gd name="T23" fmla="*/ 44 h 52"/>
                <a:gd name="T24" fmla="*/ 34 w 86"/>
                <a:gd name="T25" fmla="*/ 44 h 52"/>
                <a:gd name="T26" fmla="*/ 34 w 86"/>
                <a:gd name="T27" fmla="*/ 16 h 52"/>
                <a:gd name="T28" fmla="*/ 34 w 86"/>
                <a:gd name="T29" fmla="*/ 9 h 52"/>
                <a:gd name="T30" fmla="*/ 41 w 86"/>
                <a:gd name="T31" fmla="*/ 0 h 52"/>
                <a:gd name="T32" fmla="*/ 48 w 86"/>
                <a:gd name="T33" fmla="*/ 9 h 52"/>
                <a:gd name="T34" fmla="*/ 48 w 86"/>
                <a:gd name="T35" fmla="*/ 37 h 52"/>
                <a:gd name="T36" fmla="*/ 48 w 86"/>
                <a:gd name="T37" fmla="*/ 44 h 52"/>
                <a:gd name="T38" fmla="*/ 50 w 86"/>
                <a:gd name="T3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52">
                  <a:moveTo>
                    <a:pt x="50" y="44"/>
                  </a:moveTo>
                  <a:cubicBezTo>
                    <a:pt x="51" y="32"/>
                    <a:pt x="52" y="20"/>
                    <a:pt x="53" y="7"/>
                  </a:cubicBezTo>
                  <a:cubicBezTo>
                    <a:pt x="67" y="11"/>
                    <a:pt x="73" y="22"/>
                    <a:pt x="78" y="34"/>
                  </a:cubicBezTo>
                  <a:cubicBezTo>
                    <a:pt x="79" y="37"/>
                    <a:pt x="81" y="40"/>
                    <a:pt x="83" y="42"/>
                  </a:cubicBezTo>
                  <a:cubicBezTo>
                    <a:pt x="86" y="46"/>
                    <a:pt x="85" y="50"/>
                    <a:pt x="81" y="52"/>
                  </a:cubicBezTo>
                  <a:cubicBezTo>
                    <a:pt x="79" y="52"/>
                    <a:pt x="77" y="52"/>
                    <a:pt x="76" y="52"/>
                  </a:cubicBezTo>
                  <a:cubicBezTo>
                    <a:pt x="53" y="52"/>
                    <a:pt x="31" y="52"/>
                    <a:pt x="9" y="52"/>
                  </a:cubicBezTo>
                  <a:cubicBezTo>
                    <a:pt x="6" y="52"/>
                    <a:pt x="3" y="50"/>
                    <a:pt x="0" y="49"/>
                  </a:cubicBezTo>
                  <a:cubicBezTo>
                    <a:pt x="1" y="46"/>
                    <a:pt x="2" y="44"/>
                    <a:pt x="4" y="41"/>
                  </a:cubicBezTo>
                  <a:cubicBezTo>
                    <a:pt x="5" y="38"/>
                    <a:pt x="5" y="35"/>
                    <a:pt x="6" y="32"/>
                  </a:cubicBezTo>
                  <a:cubicBezTo>
                    <a:pt x="10" y="20"/>
                    <a:pt x="16" y="11"/>
                    <a:pt x="29" y="7"/>
                  </a:cubicBezTo>
                  <a:cubicBezTo>
                    <a:pt x="30" y="19"/>
                    <a:pt x="31" y="32"/>
                    <a:pt x="32" y="44"/>
                  </a:cubicBezTo>
                  <a:cubicBezTo>
                    <a:pt x="32" y="44"/>
                    <a:pt x="33" y="44"/>
                    <a:pt x="34" y="44"/>
                  </a:cubicBezTo>
                  <a:cubicBezTo>
                    <a:pt x="34" y="35"/>
                    <a:pt x="34" y="25"/>
                    <a:pt x="34" y="16"/>
                  </a:cubicBezTo>
                  <a:cubicBezTo>
                    <a:pt x="34" y="14"/>
                    <a:pt x="34" y="11"/>
                    <a:pt x="34" y="9"/>
                  </a:cubicBezTo>
                  <a:cubicBezTo>
                    <a:pt x="33" y="4"/>
                    <a:pt x="36" y="0"/>
                    <a:pt x="41" y="0"/>
                  </a:cubicBezTo>
                  <a:cubicBezTo>
                    <a:pt x="46" y="0"/>
                    <a:pt x="48" y="4"/>
                    <a:pt x="48" y="9"/>
                  </a:cubicBezTo>
                  <a:cubicBezTo>
                    <a:pt x="48" y="18"/>
                    <a:pt x="48" y="28"/>
                    <a:pt x="48" y="37"/>
                  </a:cubicBezTo>
                  <a:cubicBezTo>
                    <a:pt x="48" y="39"/>
                    <a:pt x="48" y="42"/>
                    <a:pt x="48" y="44"/>
                  </a:cubicBezTo>
                  <a:cubicBezTo>
                    <a:pt x="49" y="44"/>
                    <a:pt x="49" y="44"/>
                    <a:pt x="50" y="44"/>
                  </a:cubicBezTo>
                  <a:close/>
                </a:path>
              </a:pathLst>
            </a:custGeom>
            <a:solidFill>
              <a:srgbClr val="2A6F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3D16E07-D556-48E8-9194-015604A050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44625" y="273050"/>
              <a:ext cx="536575" cy="357188"/>
            </a:xfrm>
            <a:custGeom>
              <a:avLst/>
              <a:gdLst>
                <a:gd name="T0" fmla="*/ 16 w 86"/>
                <a:gd name="T1" fmla="*/ 45 h 57"/>
                <a:gd name="T2" fmla="*/ 9 w 86"/>
                <a:gd name="T3" fmla="*/ 57 h 57"/>
                <a:gd name="T4" fmla="*/ 0 w 86"/>
                <a:gd name="T5" fmla="*/ 49 h 57"/>
                <a:gd name="T6" fmla="*/ 10 w 86"/>
                <a:gd name="T7" fmla="*/ 41 h 57"/>
                <a:gd name="T8" fmla="*/ 22 w 86"/>
                <a:gd name="T9" fmla="*/ 30 h 57"/>
                <a:gd name="T10" fmla="*/ 29 w 86"/>
                <a:gd name="T11" fmla="*/ 20 h 57"/>
                <a:gd name="T12" fmla="*/ 37 w 86"/>
                <a:gd name="T13" fmla="*/ 29 h 57"/>
                <a:gd name="T14" fmla="*/ 43 w 86"/>
                <a:gd name="T15" fmla="*/ 34 h 57"/>
                <a:gd name="T16" fmla="*/ 69 w 86"/>
                <a:gd name="T17" fmla="*/ 15 h 57"/>
                <a:gd name="T18" fmla="*/ 69 w 86"/>
                <a:gd name="T19" fmla="*/ 9 h 57"/>
                <a:gd name="T20" fmla="*/ 77 w 86"/>
                <a:gd name="T21" fmla="*/ 0 h 57"/>
                <a:gd name="T22" fmla="*/ 85 w 86"/>
                <a:gd name="T23" fmla="*/ 7 h 57"/>
                <a:gd name="T24" fmla="*/ 78 w 86"/>
                <a:gd name="T25" fmla="*/ 16 h 57"/>
                <a:gd name="T26" fmla="*/ 67 w 86"/>
                <a:gd name="T27" fmla="*/ 21 h 57"/>
                <a:gd name="T28" fmla="*/ 58 w 86"/>
                <a:gd name="T29" fmla="*/ 31 h 57"/>
                <a:gd name="T30" fmla="*/ 55 w 86"/>
                <a:gd name="T31" fmla="*/ 40 h 57"/>
                <a:gd name="T32" fmla="*/ 47 w 86"/>
                <a:gd name="T33" fmla="*/ 49 h 57"/>
                <a:gd name="T34" fmla="*/ 39 w 86"/>
                <a:gd name="T35" fmla="*/ 42 h 57"/>
                <a:gd name="T36" fmla="*/ 30 w 86"/>
                <a:gd name="T37" fmla="*/ 35 h 57"/>
                <a:gd name="T38" fmla="*/ 18 w 86"/>
                <a:gd name="T39" fmla="*/ 41 h 57"/>
                <a:gd name="T40" fmla="*/ 16 w 86"/>
                <a:gd name="T41" fmla="*/ 45 h 57"/>
                <a:gd name="T42" fmla="*/ 85 w 86"/>
                <a:gd name="T43" fmla="*/ 8 h 57"/>
                <a:gd name="T44" fmla="*/ 78 w 86"/>
                <a:gd name="T45" fmla="*/ 3 h 57"/>
                <a:gd name="T46" fmla="*/ 72 w 86"/>
                <a:gd name="T47" fmla="*/ 8 h 57"/>
                <a:gd name="T48" fmla="*/ 78 w 86"/>
                <a:gd name="T49" fmla="*/ 13 h 57"/>
                <a:gd name="T50" fmla="*/ 85 w 86"/>
                <a:gd name="T51" fmla="*/ 8 h 57"/>
                <a:gd name="T52" fmla="*/ 8 w 86"/>
                <a:gd name="T53" fmla="*/ 41 h 57"/>
                <a:gd name="T54" fmla="*/ 3 w 86"/>
                <a:gd name="T55" fmla="*/ 49 h 57"/>
                <a:gd name="T56" fmla="*/ 9 w 86"/>
                <a:gd name="T57" fmla="*/ 55 h 57"/>
                <a:gd name="T58" fmla="*/ 14 w 86"/>
                <a:gd name="T59" fmla="*/ 48 h 57"/>
                <a:gd name="T60" fmla="*/ 8 w 86"/>
                <a:gd name="T61" fmla="*/ 41 h 57"/>
                <a:gd name="T62" fmla="*/ 37 w 86"/>
                <a:gd name="T63" fmla="*/ 28 h 57"/>
                <a:gd name="T64" fmla="*/ 30 w 86"/>
                <a:gd name="T65" fmla="*/ 22 h 57"/>
                <a:gd name="T66" fmla="*/ 24 w 86"/>
                <a:gd name="T67" fmla="*/ 28 h 57"/>
                <a:gd name="T68" fmla="*/ 30 w 86"/>
                <a:gd name="T69" fmla="*/ 33 h 57"/>
                <a:gd name="T70" fmla="*/ 37 w 86"/>
                <a:gd name="T71" fmla="*/ 28 h 57"/>
                <a:gd name="T72" fmla="*/ 55 w 86"/>
                <a:gd name="T73" fmla="*/ 41 h 57"/>
                <a:gd name="T74" fmla="*/ 47 w 86"/>
                <a:gd name="T75" fmla="*/ 35 h 57"/>
                <a:gd name="T76" fmla="*/ 41 w 86"/>
                <a:gd name="T77" fmla="*/ 41 h 57"/>
                <a:gd name="T78" fmla="*/ 47 w 86"/>
                <a:gd name="T79" fmla="*/ 46 h 57"/>
                <a:gd name="T80" fmla="*/ 55 w 86"/>
                <a:gd name="T81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6" h="57">
                  <a:moveTo>
                    <a:pt x="16" y="45"/>
                  </a:moveTo>
                  <a:cubicBezTo>
                    <a:pt x="17" y="53"/>
                    <a:pt x="14" y="57"/>
                    <a:pt x="9" y="57"/>
                  </a:cubicBezTo>
                  <a:cubicBezTo>
                    <a:pt x="4" y="57"/>
                    <a:pt x="1" y="54"/>
                    <a:pt x="0" y="49"/>
                  </a:cubicBezTo>
                  <a:cubicBezTo>
                    <a:pt x="0" y="44"/>
                    <a:pt x="5" y="40"/>
                    <a:pt x="10" y="41"/>
                  </a:cubicBezTo>
                  <a:cubicBezTo>
                    <a:pt x="15" y="41"/>
                    <a:pt x="22" y="35"/>
                    <a:pt x="22" y="30"/>
                  </a:cubicBezTo>
                  <a:cubicBezTo>
                    <a:pt x="21" y="24"/>
                    <a:pt x="23" y="20"/>
                    <a:pt x="29" y="20"/>
                  </a:cubicBezTo>
                  <a:cubicBezTo>
                    <a:pt x="35" y="19"/>
                    <a:pt x="38" y="23"/>
                    <a:pt x="37" y="29"/>
                  </a:cubicBezTo>
                  <a:cubicBezTo>
                    <a:pt x="37" y="34"/>
                    <a:pt x="39" y="34"/>
                    <a:pt x="43" y="34"/>
                  </a:cubicBezTo>
                  <a:cubicBezTo>
                    <a:pt x="57" y="34"/>
                    <a:pt x="61" y="22"/>
                    <a:pt x="69" y="15"/>
                  </a:cubicBezTo>
                  <a:cubicBezTo>
                    <a:pt x="70" y="14"/>
                    <a:pt x="69" y="11"/>
                    <a:pt x="69" y="9"/>
                  </a:cubicBezTo>
                  <a:cubicBezTo>
                    <a:pt x="69" y="4"/>
                    <a:pt x="72" y="0"/>
                    <a:pt x="77" y="0"/>
                  </a:cubicBezTo>
                  <a:cubicBezTo>
                    <a:pt x="82" y="0"/>
                    <a:pt x="85" y="2"/>
                    <a:pt x="85" y="7"/>
                  </a:cubicBezTo>
                  <a:cubicBezTo>
                    <a:pt x="86" y="12"/>
                    <a:pt x="83" y="16"/>
                    <a:pt x="78" y="16"/>
                  </a:cubicBezTo>
                  <a:cubicBezTo>
                    <a:pt x="72" y="15"/>
                    <a:pt x="70" y="18"/>
                    <a:pt x="67" y="21"/>
                  </a:cubicBezTo>
                  <a:cubicBezTo>
                    <a:pt x="64" y="24"/>
                    <a:pt x="61" y="28"/>
                    <a:pt x="58" y="31"/>
                  </a:cubicBezTo>
                  <a:cubicBezTo>
                    <a:pt x="57" y="34"/>
                    <a:pt x="55" y="37"/>
                    <a:pt x="55" y="40"/>
                  </a:cubicBezTo>
                  <a:cubicBezTo>
                    <a:pt x="54" y="45"/>
                    <a:pt x="52" y="49"/>
                    <a:pt x="47" y="49"/>
                  </a:cubicBezTo>
                  <a:cubicBezTo>
                    <a:pt x="44" y="48"/>
                    <a:pt x="39" y="44"/>
                    <a:pt x="39" y="42"/>
                  </a:cubicBezTo>
                  <a:cubicBezTo>
                    <a:pt x="38" y="35"/>
                    <a:pt x="36" y="35"/>
                    <a:pt x="30" y="35"/>
                  </a:cubicBezTo>
                  <a:cubicBezTo>
                    <a:pt x="25" y="35"/>
                    <a:pt x="21" y="37"/>
                    <a:pt x="18" y="41"/>
                  </a:cubicBezTo>
                  <a:cubicBezTo>
                    <a:pt x="17" y="43"/>
                    <a:pt x="16" y="45"/>
                    <a:pt x="16" y="45"/>
                  </a:cubicBezTo>
                  <a:close/>
                  <a:moveTo>
                    <a:pt x="85" y="8"/>
                  </a:moveTo>
                  <a:cubicBezTo>
                    <a:pt x="82" y="5"/>
                    <a:pt x="79" y="2"/>
                    <a:pt x="78" y="3"/>
                  </a:cubicBezTo>
                  <a:cubicBezTo>
                    <a:pt x="75" y="3"/>
                    <a:pt x="74" y="6"/>
                    <a:pt x="72" y="8"/>
                  </a:cubicBezTo>
                  <a:cubicBezTo>
                    <a:pt x="74" y="10"/>
                    <a:pt x="76" y="13"/>
                    <a:pt x="78" y="13"/>
                  </a:cubicBezTo>
                  <a:cubicBezTo>
                    <a:pt x="80" y="13"/>
                    <a:pt x="82" y="10"/>
                    <a:pt x="85" y="8"/>
                  </a:cubicBezTo>
                  <a:close/>
                  <a:moveTo>
                    <a:pt x="8" y="41"/>
                  </a:moveTo>
                  <a:cubicBezTo>
                    <a:pt x="6" y="45"/>
                    <a:pt x="3" y="47"/>
                    <a:pt x="3" y="49"/>
                  </a:cubicBezTo>
                  <a:cubicBezTo>
                    <a:pt x="4" y="51"/>
                    <a:pt x="7" y="53"/>
                    <a:pt x="9" y="55"/>
                  </a:cubicBezTo>
                  <a:cubicBezTo>
                    <a:pt x="11" y="52"/>
                    <a:pt x="13" y="51"/>
                    <a:pt x="14" y="48"/>
                  </a:cubicBezTo>
                  <a:cubicBezTo>
                    <a:pt x="14" y="47"/>
                    <a:pt x="11" y="44"/>
                    <a:pt x="8" y="41"/>
                  </a:cubicBezTo>
                  <a:close/>
                  <a:moveTo>
                    <a:pt x="37" y="28"/>
                  </a:moveTo>
                  <a:cubicBezTo>
                    <a:pt x="34" y="25"/>
                    <a:pt x="32" y="22"/>
                    <a:pt x="30" y="22"/>
                  </a:cubicBezTo>
                  <a:cubicBezTo>
                    <a:pt x="28" y="23"/>
                    <a:pt x="26" y="26"/>
                    <a:pt x="24" y="28"/>
                  </a:cubicBezTo>
                  <a:cubicBezTo>
                    <a:pt x="26" y="29"/>
                    <a:pt x="28" y="33"/>
                    <a:pt x="30" y="33"/>
                  </a:cubicBezTo>
                  <a:cubicBezTo>
                    <a:pt x="32" y="33"/>
                    <a:pt x="34" y="30"/>
                    <a:pt x="37" y="28"/>
                  </a:cubicBezTo>
                  <a:close/>
                  <a:moveTo>
                    <a:pt x="55" y="41"/>
                  </a:moveTo>
                  <a:cubicBezTo>
                    <a:pt x="51" y="38"/>
                    <a:pt x="48" y="35"/>
                    <a:pt x="47" y="35"/>
                  </a:cubicBezTo>
                  <a:cubicBezTo>
                    <a:pt x="45" y="36"/>
                    <a:pt x="43" y="39"/>
                    <a:pt x="41" y="41"/>
                  </a:cubicBezTo>
                  <a:cubicBezTo>
                    <a:pt x="43" y="43"/>
                    <a:pt x="45" y="46"/>
                    <a:pt x="47" y="46"/>
                  </a:cubicBezTo>
                  <a:cubicBezTo>
                    <a:pt x="49" y="46"/>
                    <a:pt x="51" y="43"/>
                    <a:pt x="55" y="41"/>
                  </a:cubicBezTo>
                  <a:close/>
                </a:path>
              </a:pathLst>
            </a:custGeom>
            <a:solidFill>
              <a:srgbClr val="2A6F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77558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4360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8242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F3FAAE7-5485-4E56-9CD3-1715F8729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09"/>
            <a:ext cx="534362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E7E0EC99-6B59-4848-AE17-5324A42612E7}"/>
              </a:ext>
            </a:extLst>
          </p:cNvPr>
          <p:cNvSpPr>
            <a:spLocks/>
          </p:cNvSpPr>
          <p:nvPr userDrawn="1"/>
        </p:nvSpPr>
        <p:spPr bwMode="auto">
          <a:xfrm>
            <a:off x="-30317" y="6273417"/>
            <a:ext cx="12252634" cy="584583"/>
          </a:xfrm>
          <a:custGeom>
            <a:avLst/>
            <a:gdLst>
              <a:gd name="T0" fmla="*/ 0 w 3840"/>
              <a:gd name="T1" fmla="*/ 133 h 272"/>
              <a:gd name="T2" fmla="*/ 0 w 3840"/>
              <a:gd name="T3" fmla="*/ 272 h 272"/>
              <a:gd name="T4" fmla="*/ 3840 w 3840"/>
              <a:gd name="T5" fmla="*/ 272 h 272"/>
              <a:gd name="T6" fmla="*/ 3840 w 3840"/>
              <a:gd name="T7" fmla="*/ 0 h 272"/>
              <a:gd name="T8" fmla="*/ 2189 w 3840"/>
              <a:gd name="T9" fmla="*/ 0 h 272"/>
              <a:gd name="T10" fmla="*/ 2078 w 3840"/>
              <a:gd name="T11" fmla="*/ 125 h 272"/>
              <a:gd name="T12" fmla="*/ 0 w 3840"/>
              <a:gd name="T13" fmla="*/ 133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272">
                <a:moveTo>
                  <a:pt x="0" y="133"/>
                </a:moveTo>
                <a:cubicBezTo>
                  <a:pt x="0" y="180"/>
                  <a:pt x="0" y="224"/>
                  <a:pt x="0" y="272"/>
                </a:cubicBezTo>
                <a:cubicBezTo>
                  <a:pt x="1280" y="272"/>
                  <a:pt x="2560" y="272"/>
                  <a:pt x="3840" y="272"/>
                </a:cubicBezTo>
                <a:cubicBezTo>
                  <a:pt x="3840" y="174"/>
                  <a:pt x="3840" y="99"/>
                  <a:pt x="3840" y="0"/>
                </a:cubicBezTo>
                <a:cubicBezTo>
                  <a:pt x="3290" y="0"/>
                  <a:pt x="2739" y="0"/>
                  <a:pt x="2189" y="0"/>
                </a:cubicBezTo>
                <a:cubicBezTo>
                  <a:pt x="2078" y="125"/>
                  <a:pt x="2189" y="0"/>
                  <a:pt x="2078" y="125"/>
                </a:cubicBezTo>
                <a:cubicBezTo>
                  <a:pt x="1385" y="127"/>
                  <a:pt x="693" y="132"/>
                  <a:pt x="0" y="133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934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10218233" y="4913077"/>
            <a:ext cx="1379600" cy="119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2310267" y="1094933"/>
            <a:ext cx="65924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9" name="Google Shape;249;p8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3" name="Google Shape;253;p8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11315699" y="56410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10833099" y="6154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10428464" y="3913867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11315700" y="4682900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8"/>
          <p:cNvSpPr/>
          <p:nvPr/>
        </p:nvSpPr>
        <p:spPr>
          <a:xfrm>
            <a:off x="11696918" y="5949077"/>
            <a:ext cx="330764" cy="33074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2" name="Google Shape;272;p8"/>
          <p:cNvGrpSpPr/>
          <p:nvPr/>
        </p:nvGrpSpPr>
        <p:grpSpPr>
          <a:xfrm>
            <a:off x="9805423" y="4568953"/>
            <a:ext cx="607499" cy="582739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10775101" y="4205167"/>
            <a:ext cx="399936" cy="363784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235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10218233" y="4913077"/>
            <a:ext cx="1379600" cy="119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9" name="Google Shape;289;p9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3" name="Google Shape;293;p9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11315699" y="56410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10833099" y="6154267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10428464" y="3913867"/>
            <a:ext cx="1093200" cy="946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11315700" y="4682900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9"/>
          <p:cNvSpPr/>
          <p:nvPr/>
        </p:nvSpPr>
        <p:spPr>
          <a:xfrm>
            <a:off x="11696918" y="5949077"/>
            <a:ext cx="330764" cy="33074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2" name="Google Shape;312;p9"/>
          <p:cNvGrpSpPr/>
          <p:nvPr/>
        </p:nvGrpSpPr>
        <p:grpSpPr>
          <a:xfrm>
            <a:off x="9805423" y="4568953"/>
            <a:ext cx="607499" cy="582739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10775101" y="4205167"/>
            <a:ext cx="399936" cy="363784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766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10957803" y="5495279"/>
            <a:ext cx="913600" cy="79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517983" y="140283"/>
            <a:ext cx="1258800" cy="145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65100" y="1130388"/>
            <a:ext cx="899200" cy="7792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670821" y="1548600"/>
            <a:ext cx="470400" cy="40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611232" y="-175749"/>
            <a:ext cx="899200" cy="7792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330337" y="66257"/>
            <a:ext cx="393600" cy="340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11684757" y="5981305"/>
            <a:ext cx="724000" cy="6272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11365080" y="6321467"/>
            <a:ext cx="378800" cy="327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11097047" y="4837364"/>
            <a:ext cx="724000" cy="626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11684759" y="5346509"/>
            <a:ext cx="316800" cy="274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656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6920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76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10267" y="2314133"/>
            <a:ext cx="65924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10267" y="3006833"/>
            <a:ext cx="6592400" cy="2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6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96134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82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36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A86D1D-63BA-22F3-19B5-6BFDD381A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1925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54C4AA3-2745-5B37-83E6-689B2098E7EA}"/>
              </a:ext>
            </a:extLst>
          </p:cNvPr>
          <p:cNvGrpSpPr/>
          <p:nvPr/>
        </p:nvGrpSpPr>
        <p:grpSpPr>
          <a:xfrm>
            <a:off x="118523" y="103088"/>
            <a:ext cx="1415845" cy="1254985"/>
            <a:chOff x="6205387" y="3931128"/>
            <a:chExt cx="2263875" cy="1986116"/>
          </a:xfrm>
        </p:grpSpPr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74EA7178-2724-B03A-4CF5-43DEB7282B9E}"/>
                </a:ext>
              </a:extLst>
            </p:cNvPr>
            <p:cNvSpPr/>
            <p:nvPr/>
          </p:nvSpPr>
          <p:spPr>
            <a:xfrm>
              <a:off x="6205387" y="3931128"/>
              <a:ext cx="1241322" cy="993058"/>
            </a:xfrm>
            <a:prstGeom prst="hexagon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AE8C3AF3-3854-BE68-99FE-AC6CDC5AC07D}"/>
                </a:ext>
              </a:extLst>
            </p:cNvPr>
            <p:cNvSpPr/>
            <p:nvPr/>
          </p:nvSpPr>
          <p:spPr>
            <a:xfrm>
              <a:off x="6205387" y="4924186"/>
              <a:ext cx="1241322" cy="993058"/>
            </a:xfrm>
            <a:prstGeom prst="hexagon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178A01B7-0DFF-6167-7CE8-53656AE2A52D}"/>
                </a:ext>
              </a:extLst>
            </p:cNvPr>
            <p:cNvSpPr/>
            <p:nvPr/>
          </p:nvSpPr>
          <p:spPr>
            <a:xfrm>
              <a:off x="7227940" y="4427657"/>
              <a:ext cx="1241322" cy="993058"/>
            </a:xfrm>
            <a:prstGeom prst="hexagon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507550-AED6-D79B-CDA1-6504EF59B1D1}"/>
              </a:ext>
            </a:extLst>
          </p:cNvPr>
          <p:cNvGrpSpPr/>
          <p:nvPr/>
        </p:nvGrpSpPr>
        <p:grpSpPr>
          <a:xfrm>
            <a:off x="10664394" y="5531896"/>
            <a:ext cx="1415845" cy="1254985"/>
            <a:chOff x="6205387" y="3931128"/>
            <a:chExt cx="2263875" cy="1986116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B75EA4-9E94-82B2-7677-71CEA0B368F1}"/>
                </a:ext>
              </a:extLst>
            </p:cNvPr>
            <p:cNvSpPr/>
            <p:nvPr/>
          </p:nvSpPr>
          <p:spPr>
            <a:xfrm>
              <a:off x="6205387" y="3931128"/>
              <a:ext cx="1241322" cy="993058"/>
            </a:xfrm>
            <a:prstGeom prst="hexagon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85031593-A38F-3B7C-04A7-F3A2AC743021}"/>
                </a:ext>
              </a:extLst>
            </p:cNvPr>
            <p:cNvSpPr/>
            <p:nvPr/>
          </p:nvSpPr>
          <p:spPr>
            <a:xfrm>
              <a:off x="6205387" y="4924186"/>
              <a:ext cx="1241322" cy="993058"/>
            </a:xfrm>
            <a:prstGeom prst="hexagon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AA9200AA-C2B4-6678-7B8B-4CD4447DD5DC}"/>
                </a:ext>
              </a:extLst>
            </p:cNvPr>
            <p:cNvSpPr/>
            <p:nvPr/>
          </p:nvSpPr>
          <p:spPr>
            <a:xfrm>
              <a:off x="7227940" y="4427657"/>
              <a:ext cx="1241322" cy="993058"/>
            </a:xfrm>
            <a:prstGeom prst="hexagon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" name="TextBox 57">
            <a:extLst>
              <a:ext uri="{FF2B5EF4-FFF2-40B4-BE49-F238E27FC236}">
                <a16:creationId xmlns:a16="http://schemas.microsoft.com/office/drawing/2014/main" id="{54D7EAD6-9375-41CE-4D92-5B1D920CB7EE}"/>
              </a:ext>
            </a:extLst>
          </p:cNvPr>
          <p:cNvSpPr txBox="1"/>
          <p:nvPr/>
        </p:nvSpPr>
        <p:spPr>
          <a:xfrm>
            <a:off x="1006616" y="165648"/>
            <a:ext cx="10938381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ko-KR" sz="5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Expediente Fiscal Electrónico (EFE) - Solución Integral</a:t>
            </a:r>
            <a:endParaRPr kumimoji="0" lang="ko-KR" altLang="en-US" sz="5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6D79D3-8D7B-D775-8505-F31DF4309D38}"/>
              </a:ext>
            </a:extLst>
          </p:cNvPr>
          <p:cNvSpPr txBox="1"/>
          <p:nvPr/>
        </p:nvSpPr>
        <p:spPr>
          <a:xfrm>
            <a:off x="111761" y="6434879"/>
            <a:ext cx="757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Maestría en Ingeniería de Software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C539F3-8C1C-5E14-B1AF-72C497D6CD28}"/>
              </a:ext>
            </a:extLst>
          </p:cNvPr>
          <p:cNvSpPr txBox="1"/>
          <p:nvPr/>
        </p:nvSpPr>
        <p:spPr>
          <a:xfrm>
            <a:off x="1856792" y="2909914"/>
            <a:ext cx="8807602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Integrantes:</a:t>
            </a:r>
          </a:p>
          <a:p>
            <a:pPr algn="ctr" rtl="0">
              <a:spcAft>
                <a:spcPts val="800"/>
              </a:spcAft>
              <a:buNone/>
            </a:pPr>
            <a:endParaRPr lang="es-PE" sz="18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 rtl="0">
              <a:spcAft>
                <a:spcPts val="800"/>
              </a:spcAft>
              <a:buNone/>
            </a:pPr>
            <a:r>
              <a:rPr lang="es-PE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Yanqui Rivera Maria de los Angeles</a:t>
            </a:r>
            <a:endParaRPr lang="es-PE" b="1" dirty="0">
              <a:solidFill>
                <a:schemeClr val="bg1"/>
              </a:solidFill>
              <a:effectLst/>
            </a:endParaRPr>
          </a:p>
          <a:p>
            <a:pPr algn="ctr" rtl="0">
              <a:spcAft>
                <a:spcPts val="800"/>
              </a:spcAft>
              <a:buNone/>
            </a:pPr>
            <a:r>
              <a:rPr lang="es-PE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Guzmán Vargas </a:t>
            </a:r>
            <a:r>
              <a:rPr lang="es-PE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Jhessel</a:t>
            </a:r>
            <a:endParaRPr lang="es-PE" b="1" dirty="0">
              <a:solidFill>
                <a:schemeClr val="bg1"/>
              </a:solidFill>
              <a:effectLst/>
            </a:endParaRPr>
          </a:p>
          <a:p>
            <a:pPr algn="ctr" rtl="0">
              <a:spcAft>
                <a:spcPts val="800"/>
              </a:spcAft>
              <a:buNone/>
            </a:pPr>
            <a:r>
              <a:rPr lang="es-PE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Cangalaya</a:t>
            </a:r>
            <a:r>
              <a:rPr lang="es-PE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Carrasco Henry Miguel</a:t>
            </a:r>
            <a:endParaRPr lang="es-PE" b="1" dirty="0">
              <a:solidFill>
                <a:schemeClr val="bg1"/>
              </a:solidFill>
              <a:effectLst/>
            </a:endParaRPr>
          </a:p>
          <a:p>
            <a:pPr algn="ctr" rtl="0">
              <a:spcAft>
                <a:spcPts val="800"/>
              </a:spcAft>
              <a:buNone/>
            </a:pPr>
            <a:r>
              <a:rPr lang="es-PE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Sebastian</a:t>
            </a:r>
            <a:r>
              <a:rPr lang="es-PE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Castillo Jerson</a:t>
            </a:r>
            <a:endParaRPr lang="es-PE" b="1" dirty="0">
              <a:solidFill>
                <a:schemeClr val="bg1"/>
              </a:solidFill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2141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3552049" y="1460141"/>
            <a:ext cx="5386884" cy="958096"/>
            <a:chOff x="4753009" y="790578"/>
            <a:chExt cx="5386884" cy="9580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711105" y="1031179"/>
              <a:ext cx="4428788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defRPr/>
              </a:pPr>
              <a:r>
                <a:rPr lang="es-ES" sz="2000" b="1" kern="100" dirty="0">
                  <a:solidFill>
                    <a:schemeClr val="bg1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Transformando la justicia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4208085" y="2311131"/>
            <a:ext cx="7983914" cy="958096"/>
            <a:chOff x="5276743" y="2230161"/>
            <a:chExt cx="7983914" cy="9580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04EDEA-EFF2-4A05-A482-92CFDD885CEF}"/>
                </a:ext>
              </a:extLst>
            </p:cNvPr>
            <p:cNvSpPr txBox="1"/>
            <p:nvPr/>
          </p:nvSpPr>
          <p:spPr>
            <a:xfrm>
              <a:off x="6234838" y="2363991"/>
              <a:ext cx="7025819" cy="67710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defRPr/>
              </a:pPr>
              <a:r>
                <a:rPr lang="es-ES" sz="2000" b="1" kern="100" dirty="0">
                  <a:solidFill>
                    <a:schemeClr val="bg1"/>
                  </a:solidFill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Arquitectura tecnológica que resuelve la obsolescencia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022087" y="3183831"/>
            <a:ext cx="6977080" cy="1027772"/>
            <a:chOff x="5800477" y="3600068"/>
            <a:chExt cx="6977080" cy="10277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AEF471-EEEB-40C9-97CC-790BB0C9B8B7}"/>
                </a:ext>
              </a:extLst>
            </p:cNvPr>
            <p:cNvSpPr txBox="1"/>
            <p:nvPr/>
          </p:nvSpPr>
          <p:spPr>
            <a:xfrm>
              <a:off x="6726560" y="3600068"/>
              <a:ext cx="6050997" cy="98488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>
                <a:defRPr/>
              </a:pPr>
              <a:r>
                <a:rPr lang="es-ES" sz="2000" b="1" kern="100" dirty="0">
                  <a:solidFill>
                    <a:schemeClr val="bg1"/>
                  </a:solidFill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Transformación de procesos y experiencia de usuario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5843498" y="4107161"/>
            <a:ext cx="958096" cy="958096"/>
            <a:chOff x="6324210" y="5109327"/>
            <a:chExt cx="958096" cy="9580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541642" y="687417"/>
            <a:ext cx="33265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Agenda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A3CD34-DFF6-F23A-3C4E-1E06E8175298}"/>
              </a:ext>
            </a:extLst>
          </p:cNvPr>
          <p:cNvGrpSpPr/>
          <p:nvPr/>
        </p:nvGrpSpPr>
        <p:grpSpPr>
          <a:xfrm>
            <a:off x="6664909" y="5025903"/>
            <a:ext cx="958096" cy="958096"/>
            <a:chOff x="5276743" y="2230161"/>
            <a:chExt cx="958096" cy="9580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F4B54-0DA7-A46E-EC15-0179FEDF9B44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05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F45015-B07E-2890-7E57-C848312B0E40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" name="TextBox 29">
            <a:extLst>
              <a:ext uri="{FF2B5EF4-FFF2-40B4-BE49-F238E27FC236}">
                <a16:creationId xmlns:a16="http://schemas.microsoft.com/office/drawing/2014/main" id="{5EC565F7-3068-0C8E-2B17-09D26641F5CD}"/>
              </a:ext>
            </a:extLst>
          </p:cNvPr>
          <p:cNvSpPr txBox="1"/>
          <p:nvPr/>
        </p:nvSpPr>
        <p:spPr>
          <a:xfrm>
            <a:off x="6801594" y="4219850"/>
            <a:ext cx="5590047" cy="67710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defRPr/>
            </a:pPr>
            <a:r>
              <a:rPr lang="es-ES" sz="2000" b="1" kern="100" dirty="0">
                <a:solidFill>
                  <a:schemeClr val="bg1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Resultados</a:t>
            </a:r>
            <a:endParaRPr lang="es-ES" sz="2000" b="1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" name="TextBox 29">
            <a:extLst>
              <a:ext uri="{FF2B5EF4-FFF2-40B4-BE49-F238E27FC236}">
                <a16:creationId xmlns:a16="http://schemas.microsoft.com/office/drawing/2014/main" id="{FD00E5D0-6E38-63FE-20BD-9EEBA3BF045C}"/>
              </a:ext>
            </a:extLst>
          </p:cNvPr>
          <p:cNvSpPr txBox="1"/>
          <p:nvPr/>
        </p:nvSpPr>
        <p:spPr>
          <a:xfrm>
            <a:off x="7623005" y="5166397"/>
            <a:ext cx="5590047" cy="67710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defRPr/>
            </a:pPr>
            <a:r>
              <a:rPr lang="es-ES" sz="2000" b="1" kern="100" dirty="0">
                <a:solidFill>
                  <a:schemeClr val="bg1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Impacto</a:t>
            </a:r>
            <a:endParaRPr lang="es-ES" sz="2000" b="1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636" y="478690"/>
            <a:ext cx="9696155" cy="724247"/>
          </a:xfrm>
          <a:prstGeom prst="rect">
            <a:avLst/>
          </a:prstGeom>
        </p:spPr>
        <p:txBody>
          <a:bodyPr/>
          <a:lstStyle/>
          <a:p>
            <a:r>
              <a:rPr lang="es-ES" sz="4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Transformando la justicia</a:t>
            </a:r>
          </a:p>
          <a:p>
            <a:endParaRPr lang="en-US" sz="4000" dirty="0"/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8DBE9E1-635D-1AC0-65B7-C80DB72A9F80}"/>
              </a:ext>
            </a:extLst>
          </p:cNvPr>
          <p:cNvSpPr txBox="1">
            <a:spLocks/>
          </p:cNvSpPr>
          <p:nvPr/>
        </p:nvSpPr>
        <p:spPr>
          <a:xfrm>
            <a:off x="513184" y="1873622"/>
            <a:ext cx="4581330" cy="3700462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PE" sz="1600" b="1" dirty="0"/>
              <a:t>PROBLEMAS ACTUALES: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PE" sz="1600" b="1" dirty="0"/>
          </a:p>
          <a:p>
            <a:r>
              <a:rPr lang="es-PE" sz="1600" dirty="0"/>
              <a:t>Procesos físicos con alto desplazamiento de usuarios</a:t>
            </a:r>
          </a:p>
          <a:p>
            <a:r>
              <a:rPr lang="es-PE" sz="1600" dirty="0"/>
              <a:t>Manipulación manual de expedientes voluminosos</a:t>
            </a:r>
          </a:p>
          <a:p>
            <a:r>
              <a:rPr lang="es-PE" sz="1600" dirty="0"/>
              <a:t>Duración promedio de procesos &gt;2 años</a:t>
            </a:r>
          </a:p>
          <a:p>
            <a:r>
              <a:rPr lang="es-PE" sz="1600" dirty="0"/>
              <a:t>Infraestructura tecnológica obsoleta (50% &gt;6 años)</a:t>
            </a:r>
          </a:p>
          <a:p>
            <a:r>
              <a:rPr lang="es-PE" sz="1600" dirty="0"/>
              <a:t>Sistemas aislados sin interoperabilidad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0B411A3-F879-7166-5619-DDCCF35C26C3}"/>
              </a:ext>
            </a:extLst>
          </p:cNvPr>
          <p:cNvSpPr txBox="1"/>
          <p:nvPr/>
        </p:nvSpPr>
        <p:spPr>
          <a:xfrm>
            <a:off x="5684676" y="1862460"/>
            <a:ext cx="5633357" cy="3124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PE" sz="1600" b="1" dirty="0"/>
              <a:t>SOLUCIONES PROPUESTAS:</a:t>
            </a:r>
          </a:p>
          <a:p>
            <a:pPr marL="0" indent="0">
              <a:buNone/>
            </a:pPr>
            <a:endParaRPr lang="es-PE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Plataforma digital integral que transforma procesos judiciales,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Arquitectura moderna basada en microservicios,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Acceso remoto y multilingüe para comunidades rurales y nativas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Trazabilidad completa y transparencia procesal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Reducción drástica de tiempos de procesamiento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6301D67-F442-4D59-1202-2FCE9BB8E96A}"/>
              </a:ext>
            </a:extLst>
          </p:cNvPr>
          <p:cNvCxnSpPr/>
          <p:nvPr/>
        </p:nvCxnSpPr>
        <p:spPr>
          <a:xfrm>
            <a:off x="5337110" y="1548881"/>
            <a:ext cx="0" cy="3956180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8A77-0D8A-629E-F000-E63CA6E6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C0DE5E-3EB0-0F16-3F23-FBE307A93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637" y="478690"/>
            <a:ext cx="10328988" cy="724247"/>
          </a:xfrm>
          <a:prstGeom prst="rect">
            <a:avLst/>
          </a:prstGeom>
        </p:spPr>
        <p:txBody>
          <a:bodyPr/>
          <a:lstStyle/>
          <a:p>
            <a:r>
              <a:rPr lang="es-PE" sz="2500" b="1" dirty="0"/>
              <a:t>ARQUITECTURA TECNOLOGICA QUE RESUELVE LA OBSOLECENCIA</a:t>
            </a:r>
            <a:endParaRPr lang="es-ES" sz="2500" b="1" kern="100" dirty="0">
              <a:solidFill>
                <a:schemeClr val="tx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4000" dirty="0"/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6B7A7846-0E81-7C6B-2058-B97CCA428D16}"/>
              </a:ext>
            </a:extLst>
          </p:cNvPr>
          <p:cNvSpPr txBox="1">
            <a:spLocks/>
          </p:cNvSpPr>
          <p:nvPr/>
        </p:nvSpPr>
        <p:spPr>
          <a:xfrm>
            <a:off x="445538" y="1966928"/>
            <a:ext cx="4581330" cy="3700462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50000"/>
              </a:lnSpc>
              <a:buNone/>
            </a:pPr>
            <a:r>
              <a:rPr lang="es-ES" sz="1600" b="1" dirty="0"/>
              <a:t>PROBLEMAS QUE RESUELVE: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Sistemas antiguos incompatibles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SIJ meramente informativo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Falta de integración entre instituciones</a:t>
            </a:r>
            <a:endParaRPr lang="es-PE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0ABC1B-E693-A297-5CC2-726DACFE2061}"/>
              </a:ext>
            </a:extLst>
          </p:cNvPr>
          <p:cNvSpPr txBox="1"/>
          <p:nvPr/>
        </p:nvSpPr>
        <p:spPr>
          <a:xfrm>
            <a:off x="5647353" y="1873622"/>
            <a:ext cx="5633357" cy="410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b="1" dirty="0"/>
              <a:t>SOLUCIÓN TECNOLÓGICA:</a:t>
            </a:r>
          </a:p>
          <a:p>
            <a:pPr>
              <a:lnSpc>
                <a:spcPct val="150000"/>
              </a:lnSpc>
            </a:pPr>
            <a:endParaRPr lang="es-ES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Microservicios </a:t>
            </a:r>
            <a:r>
              <a:rPr lang="es-ES" sz="1600" dirty="0" err="1"/>
              <a:t>containerizados</a:t>
            </a:r>
            <a:r>
              <a:rPr lang="es-ES" sz="1600" dirty="0"/>
              <a:t> (Docker/Kubernetes) para módulos funcionales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Event-Driven</a:t>
            </a:r>
            <a:r>
              <a:rPr lang="es-ES" sz="1600" dirty="0"/>
              <a:t> </a:t>
            </a:r>
            <a:r>
              <a:rPr lang="es-ES" sz="1600" dirty="0" err="1"/>
              <a:t>Architecture</a:t>
            </a:r>
            <a:r>
              <a:rPr lang="es-ES" sz="1600" dirty="0"/>
              <a:t> con Apache Kafka para coordinación entre etapas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Blockchain</a:t>
            </a:r>
            <a:r>
              <a:rPr lang="es-ES" sz="1600" dirty="0"/>
              <a:t> permisionada (</a:t>
            </a:r>
            <a:r>
              <a:rPr lang="es-ES" sz="1600" dirty="0" err="1"/>
              <a:t>Hyperledger</a:t>
            </a:r>
            <a:r>
              <a:rPr lang="es-ES" sz="1600" dirty="0"/>
              <a:t>) para registro inmutable de evidencias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Zero Trust </a:t>
            </a:r>
            <a:r>
              <a:rPr lang="es-ES" sz="1600" dirty="0" err="1"/>
              <a:t>Architecture</a:t>
            </a:r>
            <a:r>
              <a:rPr lang="es-ES" sz="1600" dirty="0"/>
              <a:t> para seguridad granular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Interfaces específicas para diferentes roles (Fiscalía, Policía, Juzgado)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78C5265-AEFE-6883-EFFE-35F166B74903}"/>
              </a:ext>
            </a:extLst>
          </p:cNvPr>
          <p:cNvCxnSpPr/>
          <p:nvPr/>
        </p:nvCxnSpPr>
        <p:spPr>
          <a:xfrm>
            <a:off x="5337110" y="1548881"/>
            <a:ext cx="0" cy="3956180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82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5BF8-1B21-6D0E-BDB3-0FDDD8EC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3959F-1CC0-3D15-3476-EFFF0049FD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13" y="245425"/>
            <a:ext cx="9498562" cy="724247"/>
          </a:xfrm>
          <a:prstGeom prst="rect">
            <a:avLst/>
          </a:prstGeom>
        </p:spPr>
        <p:txBody>
          <a:bodyPr/>
          <a:lstStyle/>
          <a:p>
            <a:r>
              <a:rPr lang="es-PE" sz="2800" b="1" dirty="0"/>
              <a:t>TRANSFORMACIÓN DE PROCESOS DE EXPERIENCIA DEL USUARIO</a:t>
            </a:r>
            <a:endParaRPr lang="en-US" sz="4000" b="1" dirty="0"/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B722087F-8420-9879-B88D-CDBD79752AE3}"/>
              </a:ext>
            </a:extLst>
          </p:cNvPr>
          <p:cNvSpPr txBox="1">
            <a:spLocks/>
          </p:cNvSpPr>
          <p:nvPr/>
        </p:nvSpPr>
        <p:spPr>
          <a:xfrm>
            <a:off x="409383" y="1873622"/>
            <a:ext cx="4581330" cy="3700462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50000"/>
              </a:lnSpc>
              <a:buNone/>
            </a:pPr>
            <a:r>
              <a:rPr lang="es-PE" sz="1600" b="1" dirty="0"/>
              <a:t>PROBLEMAS QUE RESUELVE:</a:t>
            </a:r>
          </a:p>
          <a:p>
            <a:pPr rtl="0">
              <a:lnSpc>
                <a:spcPct val="150000"/>
              </a:lnSpc>
            </a:pPr>
            <a:r>
              <a:rPr lang="es-PE" sz="1600" dirty="0"/>
              <a:t>5+ visitas presenciales anuales por usuario</a:t>
            </a:r>
          </a:p>
          <a:p>
            <a:pPr rtl="0">
              <a:lnSpc>
                <a:spcPct val="150000"/>
              </a:lnSpc>
            </a:pPr>
            <a:r>
              <a:rPr lang="es-PE" sz="1600" dirty="0"/>
              <a:t>Manipulación manual de expedientes físicos</a:t>
            </a:r>
          </a:p>
          <a:p>
            <a:pPr rtl="0">
              <a:lnSpc>
                <a:spcPct val="150000"/>
              </a:lnSpc>
            </a:pPr>
            <a:r>
              <a:rPr lang="es-PE" sz="1600" dirty="0"/>
              <a:t>Largos desplazamientos para trámites simples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416DF95-F859-98CA-7394-9E260D4622EF}"/>
              </a:ext>
            </a:extLst>
          </p:cNvPr>
          <p:cNvSpPr txBox="1"/>
          <p:nvPr/>
        </p:nvSpPr>
        <p:spPr>
          <a:xfrm>
            <a:off x="5647353" y="1873622"/>
            <a:ext cx="5633357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PE" sz="1600" b="1" dirty="0"/>
              <a:t>CÓMO LO SOLUCIONA:</a:t>
            </a:r>
          </a:p>
          <a:p>
            <a:pPr marL="0" indent="0">
              <a:lnSpc>
                <a:spcPct val="150000"/>
              </a:lnSpc>
              <a:buNone/>
            </a:pPr>
            <a:endParaRPr lang="es-PE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 err="1"/>
              <a:t>Progressive</a:t>
            </a:r>
            <a:r>
              <a:rPr lang="es-PE" sz="1600" dirty="0"/>
              <a:t> Web App para acceso móvil y desktop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NLP y Machine </a:t>
            </a:r>
            <a:r>
              <a:rPr lang="es-PE" sz="1600" dirty="0" err="1"/>
              <a:t>Learning</a:t>
            </a:r>
            <a:r>
              <a:rPr lang="es-PE" sz="1600" dirty="0"/>
              <a:t> para análisis y categorización automática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Operación Offline con sincronización posterior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Capacidad de funcionamiento en zonas sin conectividad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Firma Digital Avanzada para documentos legales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06816F1-141D-1FE2-6284-9F2DB714C43F}"/>
              </a:ext>
            </a:extLst>
          </p:cNvPr>
          <p:cNvCxnSpPr/>
          <p:nvPr/>
        </p:nvCxnSpPr>
        <p:spPr>
          <a:xfrm>
            <a:off x="5337110" y="1548881"/>
            <a:ext cx="0" cy="3956180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3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95E0-D199-78FA-47B7-5E6EE24E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36656B-3ED9-0161-136B-1129D962B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13" y="245425"/>
            <a:ext cx="9498562" cy="724247"/>
          </a:xfrm>
          <a:prstGeom prst="rect">
            <a:avLst/>
          </a:prstGeom>
        </p:spPr>
        <p:txBody>
          <a:bodyPr/>
          <a:lstStyle/>
          <a:p>
            <a:r>
              <a:rPr lang="es-PE" sz="2800" b="1" dirty="0"/>
              <a:t>RESULTADOS E IMPACTO</a:t>
            </a:r>
            <a:endParaRPr lang="en-US" sz="4000" b="1" dirty="0"/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D9956227-8A31-94C2-CC0F-75A2A5F43C8B}"/>
              </a:ext>
            </a:extLst>
          </p:cNvPr>
          <p:cNvSpPr txBox="1">
            <a:spLocks/>
          </p:cNvSpPr>
          <p:nvPr/>
        </p:nvSpPr>
        <p:spPr>
          <a:xfrm>
            <a:off x="409383" y="1873622"/>
            <a:ext cx="4581330" cy="3700462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50000"/>
              </a:lnSpc>
              <a:buNone/>
            </a:pPr>
            <a:r>
              <a:rPr lang="es-PE" sz="1600" b="1" dirty="0"/>
              <a:t>PROBLEMAS INICIALES</a:t>
            </a:r>
          </a:p>
          <a:p>
            <a:pPr marL="0" indent="0" rtl="0">
              <a:lnSpc>
                <a:spcPct val="150000"/>
              </a:lnSpc>
              <a:buNone/>
            </a:pPr>
            <a:endParaRPr lang="es-PE" sz="1600" b="1" dirty="0"/>
          </a:p>
          <a:p>
            <a:pPr>
              <a:lnSpc>
                <a:spcPct val="150000"/>
              </a:lnSpc>
            </a:pPr>
            <a:r>
              <a:rPr lang="es-PE" sz="1600" dirty="0"/>
              <a:t>Retrasos (personas &gt;15 años en prisión sin sentencia)</a:t>
            </a:r>
          </a:p>
          <a:p>
            <a:pPr>
              <a:lnSpc>
                <a:spcPct val="150000"/>
              </a:lnSpc>
            </a:pPr>
            <a:r>
              <a:rPr lang="es-PE" sz="1600" dirty="0"/>
              <a:t>Falta de control del crimen organizado</a:t>
            </a:r>
          </a:p>
          <a:p>
            <a:pPr>
              <a:lnSpc>
                <a:spcPct val="150000"/>
              </a:lnSpc>
            </a:pPr>
            <a:r>
              <a:rPr lang="es-PE" sz="1600" dirty="0"/>
              <a:t>Percepción de impunidad y corrupción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29130D-9612-1DF2-EF0B-102E63FD0AB0}"/>
              </a:ext>
            </a:extLst>
          </p:cNvPr>
          <p:cNvSpPr txBox="1"/>
          <p:nvPr/>
        </p:nvSpPr>
        <p:spPr>
          <a:xfrm>
            <a:off x="5320783" y="1873622"/>
            <a:ext cx="6613070" cy="337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PE" sz="1600" b="1" dirty="0"/>
              <a:t>IMPACTO ESPERADO</a:t>
            </a:r>
          </a:p>
          <a:p>
            <a:pPr marL="0" indent="0">
              <a:lnSpc>
                <a:spcPct val="150000"/>
              </a:lnSpc>
              <a:buNone/>
            </a:pPr>
            <a:endParaRPr lang="es-PE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Reducción de tiempos de tramitación y tasas de resolución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Trazabilidad completa de casos para fiscalías y ciudadanos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Transparencia mediante auditoría automatizada inmutable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Módulo Anti-Corrupción con alertas tempranas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Plataforma para veedores ciudadanos que monitorizan la transparencia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sz="1600" dirty="0"/>
              <a:t>Métricas de éxito técnicas, procesales, de adopción y satisfacción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26811BA-ABF7-CA30-F2CF-9B1DD547246A}"/>
              </a:ext>
            </a:extLst>
          </p:cNvPr>
          <p:cNvCxnSpPr/>
          <p:nvPr/>
        </p:nvCxnSpPr>
        <p:spPr>
          <a:xfrm>
            <a:off x="5036202" y="1450910"/>
            <a:ext cx="0" cy="3956180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86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4C211C-2839-DB09-0510-DB3020137EBC}"/>
              </a:ext>
            </a:extLst>
          </p:cNvPr>
          <p:cNvSpPr/>
          <p:nvPr/>
        </p:nvSpPr>
        <p:spPr>
          <a:xfrm>
            <a:off x="0" y="2883159"/>
            <a:ext cx="5887616" cy="1791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919DF-CAED-4BF5-12B7-286A3A0DBFDD}"/>
              </a:ext>
            </a:extLst>
          </p:cNvPr>
          <p:cNvSpPr/>
          <p:nvPr/>
        </p:nvSpPr>
        <p:spPr>
          <a:xfrm rot="10800000">
            <a:off x="5887616" y="2883158"/>
            <a:ext cx="6304384" cy="1791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F65EA7-C093-A8D3-5E95-BC7FC9F3DF62}"/>
              </a:ext>
            </a:extLst>
          </p:cNvPr>
          <p:cNvSpPr txBox="1"/>
          <p:nvPr/>
        </p:nvSpPr>
        <p:spPr>
          <a:xfrm>
            <a:off x="3881535" y="3032447"/>
            <a:ext cx="5999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8000" b="1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29638211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362</Words>
  <Application>Microsoft Office PowerPoint</Application>
  <PresentationFormat>Panorámica</PresentationFormat>
  <Paragraphs>81</Paragraphs>
  <Slides>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Aptos</vt:lpstr>
      <vt:lpstr>Arial</vt:lpstr>
      <vt:lpstr>Calibri</vt:lpstr>
      <vt:lpstr>Helvetica Neue</vt:lpstr>
      <vt:lpstr>Muli</vt:lpstr>
      <vt:lpstr>Nixie One</vt:lpstr>
      <vt:lpstr>Imogen template</vt:lpstr>
      <vt:lpstr>Contents Slide Master</vt:lpstr>
      <vt:lpstr>1_Contents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Yanqui</dc:creator>
  <cp:lastModifiedBy>ALUMNO - MARIA DE LOS ANGELES YANQUI RIVERA</cp:lastModifiedBy>
  <cp:revision>130</cp:revision>
  <dcterms:created xsi:type="dcterms:W3CDTF">2024-03-31T01:09:00Z</dcterms:created>
  <dcterms:modified xsi:type="dcterms:W3CDTF">2025-03-29T02:41:05Z</dcterms:modified>
</cp:coreProperties>
</file>